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43891200" cy="32918400"/>
  <p:notesSz cx="6858000" cy="9144000"/>
  <p:defaultTextStyle>
    <a:defPPr>
      <a:defRPr lang="en-US"/>
    </a:defPPr>
    <a:lvl1pPr marL="0" algn="l" defTabSz="456971" rtl="0" eaLnBrk="1" latinLnBrk="0" hangingPunct="1">
      <a:defRPr sz="1799" kern="1200">
        <a:solidFill>
          <a:schemeClr val="tx1"/>
        </a:solidFill>
        <a:latin typeface="+mn-lt"/>
        <a:ea typeface="+mn-ea"/>
        <a:cs typeface="+mn-cs"/>
      </a:defRPr>
    </a:lvl1pPr>
    <a:lvl2pPr marL="456971" algn="l" defTabSz="456971" rtl="0" eaLnBrk="1" latinLnBrk="0" hangingPunct="1">
      <a:defRPr sz="1799" kern="1200">
        <a:solidFill>
          <a:schemeClr val="tx1"/>
        </a:solidFill>
        <a:latin typeface="+mn-lt"/>
        <a:ea typeface="+mn-ea"/>
        <a:cs typeface="+mn-cs"/>
      </a:defRPr>
    </a:lvl2pPr>
    <a:lvl3pPr marL="913942" algn="l" defTabSz="456971" rtl="0" eaLnBrk="1" latinLnBrk="0" hangingPunct="1">
      <a:defRPr sz="1799" kern="1200">
        <a:solidFill>
          <a:schemeClr val="tx1"/>
        </a:solidFill>
        <a:latin typeface="+mn-lt"/>
        <a:ea typeface="+mn-ea"/>
        <a:cs typeface="+mn-cs"/>
      </a:defRPr>
    </a:lvl3pPr>
    <a:lvl4pPr marL="1370918" algn="l" defTabSz="456971" rtl="0" eaLnBrk="1" latinLnBrk="0" hangingPunct="1">
      <a:defRPr sz="1799" kern="1200">
        <a:solidFill>
          <a:schemeClr val="tx1"/>
        </a:solidFill>
        <a:latin typeface="+mn-lt"/>
        <a:ea typeface="+mn-ea"/>
        <a:cs typeface="+mn-cs"/>
      </a:defRPr>
    </a:lvl4pPr>
    <a:lvl5pPr marL="1827889" algn="l" defTabSz="456971" rtl="0" eaLnBrk="1" latinLnBrk="0" hangingPunct="1">
      <a:defRPr sz="1799" kern="1200">
        <a:solidFill>
          <a:schemeClr val="tx1"/>
        </a:solidFill>
        <a:latin typeface="+mn-lt"/>
        <a:ea typeface="+mn-ea"/>
        <a:cs typeface="+mn-cs"/>
      </a:defRPr>
    </a:lvl5pPr>
    <a:lvl6pPr marL="2284860" algn="l" defTabSz="456971" rtl="0" eaLnBrk="1" latinLnBrk="0" hangingPunct="1">
      <a:defRPr sz="1799" kern="1200">
        <a:solidFill>
          <a:schemeClr val="tx1"/>
        </a:solidFill>
        <a:latin typeface="+mn-lt"/>
        <a:ea typeface="+mn-ea"/>
        <a:cs typeface="+mn-cs"/>
      </a:defRPr>
    </a:lvl6pPr>
    <a:lvl7pPr marL="2741834" algn="l" defTabSz="456971" rtl="0" eaLnBrk="1" latinLnBrk="0" hangingPunct="1">
      <a:defRPr sz="1799" kern="1200">
        <a:solidFill>
          <a:schemeClr val="tx1"/>
        </a:solidFill>
        <a:latin typeface="+mn-lt"/>
        <a:ea typeface="+mn-ea"/>
        <a:cs typeface="+mn-cs"/>
      </a:defRPr>
    </a:lvl7pPr>
    <a:lvl8pPr marL="3198807" algn="l" defTabSz="456971" rtl="0" eaLnBrk="1" latinLnBrk="0" hangingPunct="1">
      <a:defRPr sz="1799" kern="1200">
        <a:solidFill>
          <a:schemeClr val="tx1"/>
        </a:solidFill>
        <a:latin typeface="+mn-lt"/>
        <a:ea typeface="+mn-ea"/>
        <a:cs typeface="+mn-cs"/>
      </a:defRPr>
    </a:lvl8pPr>
    <a:lvl9pPr marL="3655778" algn="l" defTabSz="456971" rtl="0" eaLnBrk="1" latinLnBrk="0" hangingPunct="1">
      <a:defRPr sz="1799"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9966"/>
    <a:srgbClr val="02478C"/>
    <a:srgbClr val="C9D8E6"/>
    <a:srgbClr val="F5642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E820F1-3484-4CAE-AEFC-6A7F2D5201C6}" v="18" dt="2025-03-31T23:30:44.23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p:cViewPr varScale="1">
        <p:scale>
          <a:sx n="18" d="100"/>
          <a:sy n="18" d="100"/>
        </p:scale>
        <p:origin x="1315" y="144"/>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presProps" Target="presProps.xml"/><Relationship Id="rId7"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chael Johnson" userId="29e5e5da8e65219c" providerId="LiveId" clId="{34E820F1-3484-4CAE-AEFC-6A7F2D5201C6}"/>
    <pc:docChg chg="undo redo custSel addSld delSld modSld modMainMaster">
      <pc:chgData name="Michael Johnson" userId="29e5e5da8e65219c" providerId="LiveId" clId="{34E820F1-3484-4CAE-AEFC-6A7F2D5201C6}" dt="2025-03-31T23:46:17.534" v="57" actId="2696"/>
      <pc:docMkLst>
        <pc:docMk/>
      </pc:docMkLst>
      <pc:sldChg chg="addSp delSp modSp mod">
        <pc:chgData name="Michael Johnson" userId="29e5e5da8e65219c" providerId="LiveId" clId="{34E820F1-3484-4CAE-AEFC-6A7F2D5201C6}" dt="2025-03-31T23:18:22.912" v="30" actId="14826"/>
        <pc:sldMkLst>
          <pc:docMk/>
          <pc:sldMk cId="2181081246" sldId="256"/>
        </pc:sldMkLst>
        <pc:spChg chg="add del mod">
          <ac:chgData name="Michael Johnson" userId="29e5e5da8e65219c" providerId="LiveId" clId="{34E820F1-3484-4CAE-AEFC-6A7F2D5201C6}" dt="2025-03-31T19:15:01.758" v="11" actId="478"/>
          <ac:spMkLst>
            <pc:docMk/>
            <pc:sldMk cId="2181081246" sldId="256"/>
            <ac:spMk id="3" creationId="{B2AEE968-2D64-B951-949C-6FC3B133CFC1}"/>
          </ac:spMkLst>
        </pc:spChg>
        <pc:spChg chg="add del mod">
          <ac:chgData name="Michael Johnson" userId="29e5e5da8e65219c" providerId="LiveId" clId="{34E820F1-3484-4CAE-AEFC-6A7F2D5201C6}" dt="2025-03-31T19:16:24.330" v="28"/>
          <ac:spMkLst>
            <pc:docMk/>
            <pc:sldMk cId="2181081246" sldId="256"/>
            <ac:spMk id="4" creationId="{EECA2D7A-09BD-5318-01DB-8B1B535E4C4D}"/>
          </ac:spMkLst>
        </pc:spChg>
        <pc:spChg chg="mod">
          <ac:chgData name="Michael Johnson" userId="29e5e5da8e65219c" providerId="LiveId" clId="{34E820F1-3484-4CAE-AEFC-6A7F2D5201C6}" dt="2025-03-31T19:16:24.330" v="28"/>
          <ac:spMkLst>
            <pc:docMk/>
            <pc:sldMk cId="2181081246" sldId="256"/>
            <ac:spMk id="6" creationId="{51933E60-C8A0-C395-7F15-B64F2628066B}"/>
          </ac:spMkLst>
        </pc:spChg>
        <pc:spChg chg="mod">
          <ac:chgData name="Michael Johnson" userId="29e5e5da8e65219c" providerId="LiveId" clId="{34E820F1-3484-4CAE-AEFC-6A7F2D5201C6}" dt="2025-03-31T19:16:24.330" v="28"/>
          <ac:spMkLst>
            <pc:docMk/>
            <pc:sldMk cId="2181081246" sldId="256"/>
            <ac:spMk id="7" creationId="{8158286F-746E-9ABF-2B28-9F5DEE34C66C}"/>
          </ac:spMkLst>
        </pc:spChg>
        <pc:spChg chg="mod">
          <ac:chgData name="Michael Johnson" userId="29e5e5da8e65219c" providerId="LiveId" clId="{34E820F1-3484-4CAE-AEFC-6A7F2D5201C6}" dt="2025-03-31T19:16:24.330" v="28"/>
          <ac:spMkLst>
            <pc:docMk/>
            <pc:sldMk cId="2181081246" sldId="256"/>
            <ac:spMk id="12" creationId="{FE9CD651-45D4-702C-03BD-D1A3BDFBA0B8}"/>
          </ac:spMkLst>
        </pc:spChg>
        <pc:spChg chg="mod">
          <ac:chgData name="Michael Johnson" userId="29e5e5da8e65219c" providerId="LiveId" clId="{34E820F1-3484-4CAE-AEFC-6A7F2D5201C6}" dt="2025-03-31T19:16:24.330" v="28"/>
          <ac:spMkLst>
            <pc:docMk/>
            <pc:sldMk cId="2181081246" sldId="256"/>
            <ac:spMk id="28" creationId="{339AFF98-47CD-7CDC-2F31-149E73598D1A}"/>
          </ac:spMkLst>
        </pc:spChg>
        <pc:spChg chg="mod">
          <ac:chgData name="Michael Johnson" userId="29e5e5da8e65219c" providerId="LiveId" clId="{34E820F1-3484-4CAE-AEFC-6A7F2D5201C6}" dt="2025-03-31T19:16:24.330" v="28"/>
          <ac:spMkLst>
            <pc:docMk/>
            <pc:sldMk cId="2181081246" sldId="256"/>
            <ac:spMk id="33" creationId="{C846D33F-7600-780D-8DE3-1187D968E606}"/>
          </ac:spMkLst>
        </pc:spChg>
        <pc:spChg chg="mod">
          <ac:chgData name="Michael Johnson" userId="29e5e5da8e65219c" providerId="LiveId" clId="{34E820F1-3484-4CAE-AEFC-6A7F2D5201C6}" dt="2025-03-31T23:18:22.912" v="30" actId="14826"/>
          <ac:spMkLst>
            <pc:docMk/>
            <pc:sldMk cId="2181081246" sldId="256"/>
            <ac:spMk id="40" creationId="{C166C08E-5E43-FAE2-397E-591974823E8C}"/>
          </ac:spMkLst>
        </pc:spChg>
        <pc:spChg chg="mod">
          <ac:chgData name="Michael Johnson" userId="29e5e5da8e65219c" providerId="LiveId" clId="{34E820F1-3484-4CAE-AEFC-6A7F2D5201C6}" dt="2025-03-31T19:16:24.330" v="28"/>
          <ac:spMkLst>
            <pc:docMk/>
            <pc:sldMk cId="2181081246" sldId="256"/>
            <ac:spMk id="41" creationId="{6E5620E4-05B5-70DD-C1F8-C8266E772152}"/>
          </ac:spMkLst>
        </pc:spChg>
        <pc:spChg chg="mod">
          <ac:chgData name="Michael Johnson" userId="29e5e5da8e65219c" providerId="LiveId" clId="{34E820F1-3484-4CAE-AEFC-6A7F2D5201C6}" dt="2025-03-31T19:16:24.330" v="28"/>
          <ac:spMkLst>
            <pc:docMk/>
            <pc:sldMk cId="2181081246" sldId="256"/>
            <ac:spMk id="47" creationId="{7EC3260F-293C-E7EB-B24F-24C357ADDE42}"/>
          </ac:spMkLst>
        </pc:spChg>
        <pc:spChg chg="mod">
          <ac:chgData name="Michael Johnson" userId="29e5e5da8e65219c" providerId="LiveId" clId="{34E820F1-3484-4CAE-AEFC-6A7F2D5201C6}" dt="2025-03-31T19:16:24.330" v="28"/>
          <ac:spMkLst>
            <pc:docMk/>
            <pc:sldMk cId="2181081246" sldId="256"/>
            <ac:spMk id="49" creationId="{585C70CA-4FBB-C975-D09E-94DFCE5BF457}"/>
          </ac:spMkLst>
        </pc:spChg>
        <pc:grpChg chg="add del mod">
          <ac:chgData name="Michael Johnson" userId="29e5e5da8e65219c" providerId="LiveId" clId="{34E820F1-3484-4CAE-AEFC-6A7F2D5201C6}" dt="2025-03-31T19:15:02.626" v="13" actId="1076"/>
          <ac:grpSpMkLst>
            <pc:docMk/>
            <pc:sldMk cId="2181081246" sldId="256"/>
            <ac:grpSpMk id="8" creationId="{3EB8F387-4544-8AA4-38E6-D1E2AA7079B4}"/>
          </ac:grpSpMkLst>
        </pc:grpChg>
        <pc:grpChg chg="add del mod">
          <ac:chgData name="Michael Johnson" userId="29e5e5da8e65219c" providerId="LiveId" clId="{34E820F1-3484-4CAE-AEFC-6A7F2D5201C6}" dt="2025-03-31T19:15:02.626" v="13" actId="1076"/>
          <ac:grpSpMkLst>
            <pc:docMk/>
            <pc:sldMk cId="2181081246" sldId="256"/>
            <ac:grpSpMk id="29" creationId="{D62AA771-23D4-5071-3FE8-52714F5C26F7}"/>
          </ac:grpSpMkLst>
        </pc:grpChg>
        <pc:grpChg chg="add del mod">
          <ac:chgData name="Michael Johnson" userId="29e5e5da8e65219c" providerId="LiveId" clId="{34E820F1-3484-4CAE-AEFC-6A7F2D5201C6}" dt="2025-03-31T19:15:02.626" v="13" actId="1076"/>
          <ac:grpSpMkLst>
            <pc:docMk/>
            <pc:sldMk cId="2181081246" sldId="256"/>
            <ac:grpSpMk id="30" creationId="{D8B375BD-562A-EDA7-E227-A28C158BD652}"/>
          </ac:grpSpMkLst>
        </pc:grpChg>
        <pc:grpChg chg="add del mod">
          <ac:chgData name="Michael Johnson" userId="29e5e5da8e65219c" providerId="LiveId" clId="{34E820F1-3484-4CAE-AEFC-6A7F2D5201C6}" dt="2025-03-31T19:15:02.626" v="13" actId="1076"/>
          <ac:grpSpMkLst>
            <pc:docMk/>
            <pc:sldMk cId="2181081246" sldId="256"/>
            <ac:grpSpMk id="34" creationId="{C9DC9064-A151-EB37-42AE-9C0D3D565DED}"/>
          </ac:grpSpMkLst>
        </pc:grpChg>
        <pc:grpChg chg="mod">
          <ac:chgData name="Michael Johnson" userId="29e5e5da8e65219c" providerId="LiveId" clId="{34E820F1-3484-4CAE-AEFC-6A7F2D5201C6}" dt="2025-03-31T19:15:02.626" v="13" actId="1076"/>
          <ac:grpSpMkLst>
            <pc:docMk/>
            <pc:sldMk cId="2181081246" sldId="256"/>
            <ac:grpSpMk id="38" creationId="{1723799F-8FF5-C0B5-D3CC-7FF6984EE716}"/>
          </ac:grpSpMkLst>
        </pc:grpChg>
        <pc:grpChg chg="add del mod">
          <ac:chgData name="Michael Johnson" userId="29e5e5da8e65219c" providerId="LiveId" clId="{34E820F1-3484-4CAE-AEFC-6A7F2D5201C6}" dt="2025-03-31T19:15:02.626" v="13" actId="1076"/>
          <ac:grpSpMkLst>
            <pc:docMk/>
            <pc:sldMk cId="2181081246" sldId="256"/>
            <ac:grpSpMk id="46" creationId="{24FB1F9F-0970-B60F-64C6-12FDA95CC5FD}"/>
          </ac:grpSpMkLst>
        </pc:grpChg>
        <pc:grpChg chg="add del mod">
          <ac:chgData name="Michael Johnson" userId="29e5e5da8e65219c" providerId="LiveId" clId="{34E820F1-3484-4CAE-AEFC-6A7F2D5201C6}" dt="2025-03-31T19:15:02.626" v="13" actId="1076"/>
          <ac:grpSpMkLst>
            <pc:docMk/>
            <pc:sldMk cId="2181081246" sldId="256"/>
            <ac:grpSpMk id="50" creationId="{012B23B2-F721-22B8-D87E-BEF596B258C6}"/>
          </ac:grpSpMkLst>
        </pc:grpChg>
      </pc:sldChg>
      <pc:sldChg chg="addSp delSp modSp add del mod">
        <pc:chgData name="Michael Johnson" userId="29e5e5da8e65219c" providerId="LiveId" clId="{34E820F1-3484-4CAE-AEFC-6A7F2D5201C6}" dt="2025-03-31T19:16:26.705" v="29" actId="2890"/>
        <pc:sldMkLst>
          <pc:docMk/>
          <pc:sldMk cId="2146590396" sldId="257"/>
        </pc:sldMkLst>
        <pc:spChg chg="add del mod">
          <ac:chgData name="Michael Johnson" userId="29e5e5da8e65219c" providerId="LiveId" clId="{34E820F1-3484-4CAE-AEFC-6A7F2D5201C6}" dt="2025-03-31T19:16:23.529" v="26" actId="478"/>
          <ac:spMkLst>
            <pc:docMk/>
            <pc:sldMk cId="2146590396" sldId="257"/>
            <ac:spMk id="3" creationId="{9E0B7F0C-891F-E295-E693-3E2651A719C1}"/>
          </ac:spMkLst>
        </pc:spChg>
        <pc:spChg chg="add del mod">
          <ac:chgData name="Michael Johnson" userId="29e5e5da8e65219c" providerId="LiveId" clId="{34E820F1-3484-4CAE-AEFC-6A7F2D5201C6}" dt="2025-03-31T19:16:24.330" v="28"/>
          <ac:spMkLst>
            <pc:docMk/>
            <pc:sldMk cId="2146590396" sldId="257"/>
            <ac:spMk id="4" creationId="{4E215DF7-24E9-2B2F-149A-FBE7F20E1E46}"/>
          </ac:spMkLst>
        </pc:spChg>
        <pc:spChg chg="mod">
          <ac:chgData name="Michael Johnson" userId="29e5e5da8e65219c" providerId="LiveId" clId="{34E820F1-3484-4CAE-AEFC-6A7F2D5201C6}" dt="2025-03-31T19:16:24.330" v="28"/>
          <ac:spMkLst>
            <pc:docMk/>
            <pc:sldMk cId="2146590396" sldId="257"/>
            <ac:spMk id="5" creationId="{112C320A-0384-2582-5B0E-10D1D8A87F01}"/>
          </ac:spMkLst>
        </pc:spChg>
        <pc:spChg chg="mod">
          <ac:chgData name="Michael Johnson" userId="29e5e5da8e65219c" providerId="LiveId" clId="{34E820F1-3484-4CAE-AEFC-6A7F2D5201C6}" dt="2025-03-31T19:16:24.330" v="28"/>
          <ac:spMkLst>
            <pc:docMk/>
            <pc:sldMk cId="2146590396" sldId="257"/>
            <ac:spMk id="7" creationId="{86C92922-1A51-B444-0EAE-9DE03D6C3ED0}"/>
          </ac:spMkLst>
        </pc:spChg>
        <pc:spChg chg="mod">
          <ac:chgData name="Michael Johnson" userId="29e5e5da8e65219c" providerId="LiveId" clId="{34E820F1-3484-4CAE-AEFC-6A7F2D5201C6}" dt="2025-03-31T19:16:24.330" v="28"/>
          <ac:spMkLst>
            <pc:docMk/>
            <pc:sldMk cId="2146590396" sldId="257"/>
            <ac:spMk id="10" creationId="{29B91642-9737-28E8-4AA4-E82D49A749A5}"/>
          </ac:spMkLst>
        </pc:spChg>
        <pc:spChg chg="mod">
          <ac:chgData name="Michael Johnson" userId="29e5e5da8e65219c" providerId="LiveId" clId="{34E820F1-3484-4CAE-AEFC-6A7F2D5201C6}" dt="2025-03-31T19:16:24.330" v="28"/>
          <ac:spMkLst>
            <pc:docMk/>
            <pc:sldMk cId="2146590396" sldId="257"/>
            <ac:spMk id="12" creationId="{CA5CF4DA-1C93-29E9-CD82-D11DE5803B38}"/>
          </ac:spMkLst>
        </pc:spChg>
        <pc:spChg chg="mod">
          <ac:chgData name="Michael Johnson" userId="29e5e5da8e65219c" providerId="LiveId" clId="{34E820F1-3484-4CAE-AEFC-6A7F2D5201C6}" dt="2025-03-31T19:16:24.330" v="28"/>
          <ac:spMkLst>
            <pc:docMk/>
            <pc:sldMk cId="2146590396" sldId="257"/>
            <ac:spMk id="35" creationId="{5B22314C-3727-436F-ACD0-F35329667553}"/>
          </ac:spMkLst>
        </pc:spChg>
        <pc:spChg chg="mod">
          <ac:chgData name="Michael Johnson" userId="29e5e5da8e65219c" providerId="LiveId" clId="{34E820F1-3484-4CAE-AEFC-6A7F2D5201C6}" dt="2025-03-31T19:16:24.330" v="28"/>
          <ac:spMkLst>
            <pc:docMk/>
            <pc:sldMk cId="2146590396" sldId="257"/>
            <ac:spMk id="40" creationId="{97CC0632-EE77-6D66-9936-2200957A80AF}"/>
          </ac:spMkLst>
        </pc:spChg>
        <pc:spChg chg="mod">
          <ac:chgData name="Michael Johnson" userId="29e5e5da8e65219c" providerId="LiveId" clId="{34E820F1-3484-4CAE-AEFC-6A7F2D5201C6}" dt="2025-03-31T19:16:24.330" v="28"/>
          <ac:spMkLst>
            <pc:docMk/>
            <pc:sldMk cId="2146590396" sldId="257"/>
            <ac:spMk id="41" creationId="{8064CFB5-4CCC-31F0-6285-2A4DEA3A32A3}"/>
          </ac:spMkLst>
        </pc:spChg>
        <pc:spChg chg="mod">
          <ac:chgData name="Michael Johnson" userId="29e5e5da8e65219c" providerId="LiveId" clId="{34E820F1-3484-4CAE-AEFC-6A7F2D5201C6}" dt="2025-03-31T19:16:24.330" v="28"/>
          <ac:spMkLst>
            <pc:docMk/>
            <pc:sldMk cId="2146590396" sldId="257"/>
            <ac:spMk id="49" creationId="{7CE259AF-48DF-7BA7-8888-011A8971579B}"/>
          </ac:spMkLst>
        </pc:spChg>
        <pc:spChg chg="mod">
          <ac:chgData name="Michael Johnson" userId="29e5e5da8e65219c" providerId="LiveId" clId="{34E820F1-3484-4CAE-AEFC-6A7F2D5201C6}" dt="2025-03-31T19:16:24.330" v="28"/>
          <ac:spMkLst>
            <pc:docMk/>
            <pc:sldMk cId="2146590396" sldId="257"/>
            <ac:spMk id="53" creationId="{4133FFE3-EC97-DF56-57EB-7183A6F0C054}"/>
          </ac:spMkLst>
        </pc:spChg>
        <pc:grpChg chg="add del">
          <ac:chgData name="Michael Johnson" userId="29e5e5da8e65219c" providerId="LiveId" clId="{34E820F1-3484-4CAE-AEFC-6A7F2D5201C6}" dt="2025-03-31T19:16:23.788" v="27" actId="478"/>
          <ac:grpSpMkLst>
            <pc:docMk/>
            <pc:sldMk cId="2146590396" sldId="257"/>
            <ac:grpSpMk id="8" creationId="{DB508B6B-BD77-B6D7-AFC1-CF5EFEE79D3D}"/>
          </ac:grpSpMkLst>
        </pc:grpChg>
        <pc:grpChg chg="add del">
          <ac:chgData name="Michael Johnson" userId="29e5e5da8e65219c" providerId="LiveId" clId="{34E820F1-3484-4CAE-AEFC-6A7F2D5201C6}" dt="2025-03-31T19:16:23.788" v="27" actId="478"/>
          <ac:grpSpMkLst>
            <pc:docMk/>
            <pc:sldMk cId="2146590396" sldId="257"/>
            <ac:grpSpMk id="29" creationId="{7E7735C2-6951-9BB8-88D4-6036909A00E2}"/>
          </ac:grpSpMkLst>
        </pc:grpChg>
        <pc:grpChg chg="add del">
          <ac:chgData name="Michael Johnson" userId="29e5e5da8e65219c" providerId="LiveId" clId="{34E820F1-3484-4CAE-AEFC-6A7F2D5201C6}" dt="2025-03-31T19:16:23.788" v="27" actId="478"/>
          <ac:grpSpMkLst>
            <pc:docMk/>
            <pc:sldMk cId="2146590396" sldId="257"/>
            <ac:grpSpMk id="30" creationId="{D817327C-A074-1F07-4C8C-A8B136BA75B2}"/>
          </ac:grpSpMkLst>
        </pc:grpChg>
        <pc:grpChg chg="add del">
          <ac:chgData name="Michael Johnson" userId="29e5e5da8e65219c" providerId="LiveId" clId="{34E820F1-3484-4CAE-AEFC-6A7F2D5201C6}" dt="2025-03-31T19:16:23.788" v="27" actId="478"/>
          <ac:grpSpMkLst>
            <pc:docMk/>
            <pc:sldMk cId="2146590396" sldId="257"/>
            <ac:grpSpMk id="34" creationId="{4A89FE5C-91BD-A4E5-A23F-5AC69D716DDC}"/>
          </ac:grpSpMkLst>
        </pc:grpChg>
        <pc:grpChg chg="mod">
          <ac:chgData name="Michael Johnson" userId="29e5e5da8e65219c" providerId="LiveId" clId="{34E820F1-3484-4CAE-AEFC-6A7F2D5201C6}" dt="2025-03-31T19:16:22.644" v="23" actId="1076"/>
          <ac:grpSpMkLst>
            <pc:docMk/>
            <pc:sldMk cId="2146590396" sldId="257"/>
            <ac:grpSpMk id="38" creationId="{0513C72B-2B9C-7F38-4795-9280C5DD9FD5}"/>
          </ac:grpSpMkLst>
        </pc:grpChg>
        <pc:grpChg chg="add del">
          <ac:chgData name="Michael Johnson" userId="29e5e5da8e65219c" providerId="LiveId" clId="{34E820F1-3484-4CAE-AEFC-6A7F2D5201C6}" dt="2025-03-31T19:16:23.788" v="27" actId="478"/>
          <ac:grpSpMkLst>
            <pc:docMk/>
            <pc:sldMk cId="2146590396" sldId="257"/>
            <ac:grpSpMk id="46" creationId="{CB7EC0D8-5508-98CD-DE3A-6EA53E6908CD}"/>
          </ac:grpSpMkLst>
        </pc:grpChg>
        <pc:grpChg chg="add del">
          <ac:chgData name="Michael Johnson" userId="29e5e5da8e65219c" providerId="LiveId" clId="{34E820F1-3484-4CAE-AEFC-6A7F2D5201C6}" dt="2025-03-31T19:16:22.983" v="24" actId="478"/>
          <ac:grpSpMkLst>
            <pc:docMk/>
            <pc:sldMk cId="2146590396" sldId="257"/>
            <ac:grpSpMk id="50" creationId="{D064CA9B-EE0F-C773-6E66-F680F14FB8C5}"/>
          </ac:grpSpMkLst>
        </pc:grpChg>
      </pc:sldChg>
      <pc:sldChg chg="addSp delSp modSp new del mod">
        <pc:chgData name="Michael Johnson" userId="29e5e5da8e65219c" providerId="LiveId" clId="{34E820F1-3484-4CAE-AEFC-6A7F2D5201C6}" dt="2025-03-31T23:46:17.534" v="57" actId="2696"/>
        <pc:sldMkLst>
          <pc:docMk/>
          <pc:sldMk cId="4194136896" sldId="257"/>
        </pc:sldMkLst>
        <pc:spChg chg="del">
          <ac:chgData name="Michael Johnson" userId="29e5e5da8e65219c" providerId="LiveId" clId="{34E820F1-3484-4CAE-AEFC-6A7F2D5201C6}" dt="2025-03-31T23:27:22.857" v="32" actId="478"/>
          <ac:spMkLst>
            <pc:docMk/>
            <pc:sldMk cId="4194136896" sldId="257"/>
            <ac:spMk id="2" creationId="{DDCB0B4C-BCDC-BC10-313C-03DF19615489}"/>
          </ac:spMkLst>
        </pc:spChg>
        <pc:spChg chg="add mod">
          <ac:chgData name="Michael Johnson" userId="29e5e5da8e65219c" providerId="LiveId" clId="{34E820F1-3484-4CAE-AEFC-6A7F2D5201C6}" dt="2025-03-31T23:27:45.998" v="34" actId="164"/>
          <ac:spMkLst>
            <pc:docMk/>
            <pc:sldMk cId="4194136896" sldId="257"/>
            <ac:spMk id="3" creationId="{72C3F685-75DA-B549-5950-3888A94FD3BB}"/>
          </ac:spMkLst>
        </pc:spChg>
        <pc:spChg chg="mod">
          <ac:chgData name="Michael Johnson" userId="29e5e5da8e65219c" providerId="LiveId" clId="{34E820F1-3484-4CAE-AEFC-6A7F2D5201C6}" dt="2025-03-31T23:27:37.334" v="33"/>
          <ac:spMkLst>
            <pc:docMk/>
            <pc:sldMk cId="4194136896" sldId="257"/>
            <ac:spMk id="5" creationId="{705CBE26-13DE-7A62-4A57-5930CADE3439}"/>
          </ac:spMkLst>
        </pc:spChg>
        <pc:spChg chg="add mod">
          <ac:chgData name="Michael Johnson" userId="29e5e5da8e65219c" providerId="LiveId" clId="{34E820F1-3484-4CAE-AEFC-6A7F2D5201C6}" dt="2025-03-31T23:27:45.998" v="34" actId="164"/>
          <ac:spMkLst>
            <pc:docMk/>
            <pc:sldMk cId="4194136896" sldId="257"/>
            <ac:spMk id="8" creationId="{6839D509-5405-FC7D-26EB-6A056E2F21E6}"/>
          </ac:spMkLst>
        </pc:spChg>
        <pc:spChg chg="add mod">
          <ac:chgData name="Michael Johnson" userId="29e5e5da8e65219c" providerId="LiveId" clId="{34E820F1-3484-4CAE-AEFC-6A7F2D5201C6}" dt="2025-03-31T23:27:45.998" v="34" actId="164"/>
          <ac:spMkLst>
            <pc:docMk/>
            <pc:sldMk cId="4194136896" sldId="257"/>
            <ac:spMk id="9" creationId="{151CA0AE-93EB-BDE2-B9F8-6A4C577A5627}"/>
          </ac:spMkLst>
        </pc:spChg>
        <pc:spChg chg="add mod">
          <ac:chgData name="Michael Johnson" userId="29e5e5da8e65219c" providerId="LiveId" clId="{34E820F1-3484-4CAE-AEFC-6A7F2D5201C6}" dt="2025-03-31T23:27:45.998" v="34" actId="164"/>
          <ac:spMkLst>
            <pc:docMk/>
            <pc:sldMk cId="4194136896" sldId="257"/>
            <ac:spMk id="10" creationId="{9DEE8B5D-7F69-6469-2F9A-7E6DEE2A3636}"/>
          </ac:spMkLst>
        </pc:spChg>
        <pc:spChg chg="add mod">
          <ac:chgData name="Michael Johnson" userId="29e5e5da8e65219c" providerId="LiveId" clId="{34E820F1-3484-4CAE-AEFC-6A7F2D5201C6}" dt="2025-03-31T23:27:45.998" v="34" actId="164"/>
          <ac:spMkLst>
            <pc:docMk/>
            <pc:sldMk cId="4194136896" sldId="257"/>
            <ac:spMk id="11" creationId="{A7667731-72C0-2DB1-0247-DF33CEFF29EA}"/>
          </ac:spMkLst>
        </pc:spChg>
        <pc:spChg chg="mod">
          <ac:chgData name="Michael Johnson" userId="29e5e5da8e65219c" providerId="LiveId" clId="{34E820F1-3484-4CAE-AEFC-6A7F2D5201C6}" dt="2025-03-31T23:27:37.334" v="33"/>
          <ac:spMkLst>
            <pc:docMk/>
            <pc:sldMk cId="4194136896" sldId="257"/>
            <ac:spMk id="13" creationId="{C25C74D4-204E-DF58-936D-919BE89C6880}"/>
          </ac:spMkLst>
        </pc:spChg>
        <pc:spChg chg="mod">
          <ac:chgData name="Michael Johnson" userId="29e5e5da8e65219c" providerId="LiveId" clId="{34E820F1-3484-4CAE-AEFC-6A7F2D5201C6}" dt="2025-03-31T23:27:37.334" v="33"/>
          <ac:spMkLst>
            <pc:docMk/>
            <pc:sldMk cId="4194136896" sldId="257"/>
            <ac:spMk id="17" creationId="{5590AE8A-5BD6-97B3-4F58-4792EBCE5CB1}"/>
          </ac:spMkLst>
        </pc:spChg>
        <pc:spChg chg="mod">
          <ac:chgData name="Michael Johnson" userId="29e5e5da8e65219c" providerId="LiveId" clId="{34E820F1-3484-4CAE-AEFC-6A7F2D5201C6}" dt="2025-03-31T23:27:37.334" v="33"/>
          <ac:spMkLst>
            <pc:docMk/>
            <pc:sldMk cId="4194136896" sldId="257"/>
            <ac:spMk id="19" creationId="{17BD45C6-3687-AAF4-182E-FCE94CE16F2E}"/>
          </ac:spMkLst>
        </pc:spChg>
        <pc:spChg chg="mod">
          <ac:chgData name="Michael Johnson" userId="29e5e5da8e65219c" providerId="LiveId" clId="{34E820F1-3484-4CAE-AEFC-6A7F2D5201C6}" dt="2025-03-31T23:27:45.998" v="34" actId="164"/>
          <ac:spMkLst>
            <pc:docMk/>
            <pc:sldMk cId="4194136896" sldId="257"/>
            <ac:spMk id="26" creationId="{B32C9B8D-93A9-E6F8-DE8D-2705255FEA06}"/>
          </ac:spMkLst>
        </pc:spChg>
        <pc:spChg chg="mod">
          <ac:chgData name="Michael Johnson" userId="29e5e5da8e65219c" providerId="LiveId" clId="{34E820F1-3484-4CAE-AEFC-6A7F2D5201C6}" dt="2025-03-31T23:27:45.998" v="34" actId="164"/>
          <ac:spMkLst>
            <pc:docMk/>
            <pc:sldMk cId="4194136896" sldId="257"/>
            <ac:spMk id="27" creationId="{18240512-1E3E-CFD5-F959-F87DA5E27C62}"/>
          </ac:spMkLst>
        </pc:spChg>
        <pc:spChg chg="add mod">
          <ac:chgData name="Michael Johnson" userId="29e5e5da8e65219c" providerId="LiveId" clId="{34E820F1-3484-4CAE-AEFC-6A7F2D5201C6}" dt="2025-03-31T23:27:45.998" v="34" actId="164"/>
          <ac:spMkLst>
            <pc:docMk/>
            <pc:sldMk cId="4194136896" sldId="257"/>
            <ac:spMk id="28" creationId="{949E18CB-D54C-5F8B-66F5-0CAA1C24B0DA}"/>
          </ac:spMkLst>
        </pc:spChg>
        <pc:spChg chg="add mod">
          <ac:chgData name="Michael Johnson" userId="29e5e5da8e65219c" providerId="LiveId" clId="{34E820F1-3484-4CAE-AEFC-6A7F2D5201C6}" dt="2025-03-31T23:28:25.603" v="37" actId="164"/>
          <ac:spMkLst>
            <pc:docMk/>
            <pc:sldMk cId="4194136896" sldId="257"/>
            <ac:spMk id="33" creationId="{A1A2F991-16A3-9DE3-8E79-9DF5AFFA4E27}"/>
          </ac:spMkLst>
        </pc:spChg>
        <pc:spChg chg="mod">
          <ac:chgData name="Michael Johnson" userId="29e5e5da8e65219c" providerId="LiveId" clId="{34E820F1-3484-4CAE-AEFC-6A7F2D5201C6}" dt="2025-03-31T23:28:22.509" v="36"/>
          <ac:spMkLst>
            <pc:docMk/>
            <pc:sldMk cId="4194136896" sldId="257"/>
            <ac:spMk id="35" creationId="{EFE7D93B-E05C-6728-6218-082CC0BD73C9}"/>
          </ac:spMkLst>
        </pc:spChg>
        <pc:spChg chg="mod">
          <ac:chgData name="Michael Johnson" userId="29e5e5da8e65219c" providerId="LiveId" clId="{34E820F1-3484-4CAE-AEFC-6A7F2D5201C6}" dt="2025-03-31T23:28:22.509" v="36"/>
          <ac:spMkLst>
            <pc:docMk/>
            <pc:sldMk cId="4194136896" sldId="257"/>
            <ac:spMk id="36" creationId="{313EE45F-4012-AF1F-5C5D-D7FFEEF554E9}"/>
          </ac:spMkLst>
        </pc:spChg>
        <pc:spChg chg="mod">
          <ac:chgData name="Michael Johnson" userId="29e5e5da8e65219c" providerId="LiveId" clId="{34E820F1-3484-4CAE-AEFC-6A7F2D5201C6}" dt="2025-03-31T23:28:22.509" v="36"/>
          <ac:spMkLst>
            <pc:docMk/>
            <pc:sldMk cId="4194136896" sldId="257"/>
            <ac:spMk id="37" creationId="{D079A40D-298F-25EB-0EE5-30F817EDDE25}"/>
          </ac:spMkLst>
        </pc:spChg>
        <pc:spChg chg="mod">
          <ac:chgData name="Michael Johnson" userId="29e5e5da8e65219c" providerId="LiveId" clId="{34E820F1-3484-4CAE-AEFC-6A7F2D5201C6}" dt="2025-03-31T23:28:51.883" v="41" actId="164"/>
          <ac:spMkLst>
            <pc:docMk/>
            <pc:sldMk cId="4194136896" sldId="257"/>
            <ac:spMk id="39" creationId="{4E4670A4-AB3F-F217-B241-A29AF75BD64B}"/>
          </ac:spMkLst>
        </pc:spChg>
        <pc:spChg chg="mod">
          <ac:chgData name="Michael Johnson" userId="29e5e5da8e65219c" providerId="LiveId" clId="{34E820F1-3484-4CAE-AEFC-6A7F2D5201C6}" dt="2025-03-31T23:28:46.616" v="40"/>
          <ac:spMkLst>
            <pc:docMk/>
            <pc:sldMk cId="4194136896" sldId="257"/>
            <ac:spMk id="41" creationId="{21F4A71B-297F-4A4F-CC4C-035B24EE487F}"/>
          </ac:spMkLst>
        </pc:spChg>
        <pc:spChg chg="mod">
          <ac:chgData name="Michael Johnson" userId="29e5e5da8e65219c" providerId="LiveId" clId="{34E820F1-3484-4CAE-AEFC-6A7F2D5201C6}" dt="2025-03-31T23:28:46.616" v="40"/>
          <ac:spMkLst>
            <pc:docMk/>
            <pc:sldMk cId="4194136896" sldId="257"/>
            <ac:spMk id="42" creationId="{8BD35A99-5920-C227-2458-9B05A3904E32}"/>
          </ac:spMkLst>
        </pc:spChg>
        <pc:spChg chg="mod">
          <ac:chgData name="Michael Johnson" userId="29e5e5da8e65219c" providerId="LiveId" clId="{34E820F1-3484-4CAE-AEFC-6A7F2D5201C6}" dt="2025-03-31T23:28:51.883" v="41" actId="164"/>
          <ac:spMkLst>
            <pc:docMk/>
            <pc:sldMk cId="4194136896" sldId="257"/>
            <ac:spMk id="44" creationId="{E40BE08F-26B4-A41B-1471-DFC1EC52BB14}"/>
          </ac:spMkLst>
        </pc:spChg>
        <pc:spChg chg="mod">
          <ac:chgData name="Michael Johnson" userId="29e5e5da8e65219c" providerId="LiveId" clId="{34E820F1-3484-4CAE-AEFC-6A7F2D5201C6}" dt="2025-03-31T23:28:51.883" v="41" actId="164"/>
          <ac:spMkLst>
            <pc:docMk/>
            <pc:sldMk cId="4194136896" sldId="257"/>
            <ac:spMk id="45" creationId="{81B94D31-0A69-35E0-2EFC-D4C58A4260F7}"/>
          </ac:spMkLst>
        </pc:spChg>
        <pc:spChg chg="add mod">
          <ac:chgData name="Michael Johnson" userId="29e5e5da8e65219c" providerId="LiveId" clId="{34E820F1-3484-4CAE-AEFC-6A7F2D5201C6}" dt="2025-03-31T23:28:51.883" v="41" actId="164"/>
          <ac:spMkLst>
            <pc:docMk/>
            <pc:sldMk cId="4194136896" sldId="257"/>
            <ac:spMk id="46" creationId="{BEEEFECD-3903-EC59-7116-C7E9050F2D13}"/>
          </ac:spMkLst>
        </pc:spChg>
        <pc:spChg chg="add mod">
          <ac:chgData name="Michael Johnson" userId="29e5e5da8e65219c" providerId="LiveId" clId="{34E820F1-3484-4CAE-AEFC-6A7F2D5201C6}" dt="2025-03-31T23:28:51.883" v="41" actId="164"/>
          <ac:spMkLst>
            <pc:docMk/>
            <pc:sldMk cId="4194136896" sldId="257"/>
            <ac:spMk id="49" creationId="{897953EA-34FB-998A-0A3A-7C22B4E03B7B}"/>
          </ac:spMkLst>
        </pc:spChg>
        <pc:spChg chg="add mod">
          <ac:chgData name="Michael Johnson" userId="29e5e5da8e65219c" providerId="LiveId" clId="{34E820F1-3484-4CAE-AEFC-6A7F2D5201C6}" dt="2025-03-31T23:28:51.883" v="41" actId="164"/>
          <ac:spMkLst>
            <pc:docMk/>
            <pc:sldMk cId="4194136896" sldId="257"/>
            <ac:spMk id="51" creationId="{A902CE8B-F621-BB85-956D-217D540D8C18}"/>
          </ac:spMkLst>
        </pc:spChg>
        <pc:spChg chg="add mod">
          <ac:chgData name="Michael Johnson" userId="29e5e5da8e65219c" providerId="LiveId" clId="{34E820F1-3484-4CAE-AEFC-6A7F2D5201C6}" dt="2025-03-31T23:28:46.616" v="40"/>
          <ac:spMkLst>
            <pc:docMk/>
            <pc:sldMk cId="4194136896" sldId="257"/>
            <ac:spMk id="53" creationId="{D63D6E9C-1BC7-D9A8-6C4E-49D913C12582}"/>
          </ac:spMkLst>
        </pc:spChg>
        <pc:spChg chg="mod">
          <ac:chgData name="Michael Johnson" userId="29e5e5da8e65219c" providerId="LiveId" clId="{34E820F1-3484-4CAE-AEFC-6A7F2D5201C6}" dt="2025-03-31T23:28:51.883" v="41" actId="164"/>
          <ac:spMkLst>
            <pc:docMk/>
            <pc:sldMk cId="4194136896" sldId="257"/>
            <ac:spMk id="55" creationId="{A8FFBA16-1F05-9491-6B56-59EA19E47905}"/>
          </ac:spMkLst>
        </pc:spChg>
        <pc:spChg chg="add mod">
          <ac:chgData name="Michael Johnson" userId="29e5e5da8e65219c" providerId="LiveId" clId="{34E820F1-3484-4CAE-AEFC-6A7F2D5201C6}" dt="2025-03-31T23:28:51.883" v="41" actId="164"/>
          <ac:spMkLst>
            <pc:docMk/>
            <pc:sldMk cId="4194136896" sldId="257"/>
            <ac:spMk id="57" creationId="{FA54D606-C01E-398C-E797-D6C4AB1FC3BA}"/>
          </ac:spMkLst>
        </pc:spChg>
        <pc:spChg chg="add mod">
          <ac:chgData name="Michael Johnson" userId="29e5e5da8e65219c" providerId="LiveId" clId="{34E820F1-3484-4CAE-AEFC-6A7F2D5201C6}" dt="2025-03-31T23:28:51.883" v="41" actId="164"/>
          <ac:spMkLst>
            <pc:docMk/>
            <pc:sldMk cId="4194136896" sldId="257"/>
            <ac:spMk id="59" creationId="{03319DBD-1938-CF57-2C6C-2984E23DE7CC}"/>
          </ac:spMkLst>
        </pc:spChg>
        <pc:spChg chg="mod">
          <ac:chgData name="Michael Johnson" userId="29e5e5da8e65219c" providerId="LiveId" clId="{34E820F1-3484-4CAE-AEFC-6A7F2D5201C6}" dt="2025-03-31T23:28:51.883" v="41" actId="164"/>
          <ac:spMkLst>
            <pc:docMk/>
            <pc:sldMk cId="4194136896" sldId="257"/>
            <ac:spMk id="60" creationId="{08FB0427-C5EA-85A0-9DBE-B4C9C9DD6F66}"/>
          </ac:spMkLst>
        </pc:spChg>
        <pc:spChg chg="mod">
          <ac:chgData name="Michael Johnson" userId="29e5e5da8e65219c" providerId="LiveId" clId="{34E820F1-3484-4CAE-AEFC-6A7F2D5201C6}" dt="2025-03-31T23:28:46.616" v="40"/>
          <ac:spMkLst>
            <pc:docMk/>
            <pc:sldMk cId="4194136896" sldId="257"/>
            <ac:spMk id="66" creationId="{A5BC7D55-F601-52CB-1193-E6C1950454F3}"/>
          </ac:spMkLst>
        </pc:spChg>
        <pc:spChg chg="mod">
          <ac:chgData name="Michael Johnson" userId="29e5e5da8e65219c" providerId="LiveId" clId="{34E820F1-3484-4CAE-AEFC-6A7F2D5201C6}" dt="2025-03-31T23:28:46.616" v="40"/>
          <ac:spMkLst>
            <pc:docMk/>
            <pc:sldMk cId="4194136896" sldId="257"/>
            <ac:spMk id="72" creationId="{D8664001-D9AD-B576-023C-E50F3F3DEAFC}"/>
          </ac:spMkLst>
        </pc:spChg>
        <pc:spChg chg="add mod">
          <ac:chgData name="Michael Johnson" userId="29e5e5da8e65219c" providerId="LiveId" clId="{34E820F1-3484-4CAE-AEFC-6A7F2D5201C6}" dt="2025-03-31T23:30:44.231" v="53" actId="1076"/>
          <ac:spMkLst>
            <pc:docMk/>
            <pc:sldMk cId="4194136896" sldId="257"/>
            <ac:spMk id="79" creationId="{CC73FE1A-DD73-CC6F-27CB-8F66162C6FFA}"/>
          </ac:spMkLst>
        </pc:spChg>
        <pc:spChg chg="mod">
          <ac:chgData name="Michael Johnson" userId="29e5e5da8e65219c" providerId="LiveId" clId="{34E820F1-3484-4CAE-AEFC-6A7F2D5201C6}" dt="2025-03-31T23:30:44.231" v="53" actId="1076"/>
          <ac:spMkLst>
            <pc:docMk/>
            <pc:sldMk cId="4194136896" sldId="257"/>
            <ac:spMk id="81" creationId="{197F5DAE-6730-4EE1-2CCE-8F7228052000}"/>
          </ac:spMkLst>
        </pc:spChg>
        <pc:spChg chg="mod">
          <ac:chgData name="Michael Johnson" userId="29e5e5da8e65219c" providerId="LiveId" clId="{34E820F1-3484-4CAE-AEFC-6A7F2D5201C6}" dt="2025-03-31T23:30:44.231" v="53" actId="1076"/>
          <ac:spMkLst>
            <pc:docMk/>
            <pc:sldMk cId="4194136896" sldId="257"/>
            <ac:spMk id="82" creationId="{4C6C2121-68DB-203C-D7B1-09D7904CF5B5}"/>
          </ac:spMkLst>
        </pc:spChg>
        <pc:spChg chg="mod">
          <ac:chgData name="Michael Johnson" userId="29e5e5da8e65219c" providerId="LiveId" clId="{34E820F1-3484-4CAE-AEFC-6A7F2D5201C6}" dt="2025-03-31T23:30:44.231" v="53" actId="1076"/>
          <ac:spMkLst>
            <pc:docMk/>
            <pc:sldMk cId="4194136896" sldId="257"/>
            <ac:spMk id="83" creationId="{B1482824-EC3E-B31F-A687-04A365D457B6}"/>
          </ac:spMkLst>
        </pc:spChg>
        <pc:spChg chg="mod">
          <ac:chgData name="Michael Johnson" userId="29e5e5da8e65219c" providerId="LiveId" clId="{34E820F1-3484-4CAE-AEFC-6A7F2D5201C6}" dt="2025-03-31T23:30:44.231" v="53" actId="1076"/>
          <ac:spMkLst>
            <pc:docMk/>
            <pc:sldMk cId="4194136896" sldId="257"/>
            <ac:spMk id="85" creationId="{2B82762C-A626-C001-A141-C065D4A15CB7}"/>
          </ac:spMkLst>
        </pc:spChg>
        <pc:spChg chg="mod">
          <ac:chgData name="Michael Johnson" userId="29e5e5da8e65219c" providerId="LiveId" clId="{34E820F1-3484-4CAE-AEFC-6A7F2D5201C6}" dt="2025-03-31T23:30:44.231" v="53" actId="1076"/>
          <ac:spMkLst>
            <pc:docMk/>
            <pc:sldMk cId="4194136896" sldId="257"/>
            <ac:spMk id="86" creationId="{50FF2017-C407-54C5-F75B-5FC4067EB241}"/>
          </ac:spMkLst>
        </pc:spChg>
        <pc:spChg chg="mod">
          <ac:chgData name="Michael Johnson" userId="29e5e5da8e65219c" providerId="LiveId" clId="{34E820F1-3484-4CAE-AEFC-6A7F2D5201C6}" dt="2025-03-31T23:30:44.231" v="53" actId="1076"/>
          <ac:spMkLst>
            <pc:docMk/>
            <pc:sldMk cId="4194136896" sldId="257"/>
            <ac:spMk id="87" creationId="{93D23C35-ECEE-EB9F-8578-24EAB9FFE182}"/>
          </ac:spMkLst>
        </pc:spChg>
        <pc:grpChg chg="mod">
          <ac:chgData name="Michael Johnson" userId="29e5e5da8e65219c" providerId="LiveId" clId="{34E820F1-3484-4CAE-AEFC-6A7F2D5201C6}" dt="2025-03-31T23:27:45.998" v="34" actId="164"/>
          <ac:grpSpMkLst>
            <pc:docMk/>
            <pc:sldMk cId="4194136896" sldId="257"/>
            <ac:grpSpMk id="4" creationId="{7CEE8036-6A1B-646D-D094-1E8D4782231D}"/>
          </ac:grpSpMkLst>
        </pc:grpChg>
        <pc:grpChg chg="add mod">
          <ac:chgData name="Michael Johnson" userId="29e5e5da8e65219c" providerId="LiveId" clId="{34E820F1-3484-4CAE-AEFC-6A7F2D5201C6}" dt="2025-03-31T23:30:58.205" v="56" actId="1076"/>
          <ac:grpSpMkLst>
            <pc:docMk/>
            <pc:sldMk cId="4194136896" sldId="257"/>
            <ac:grpSpMk id="32" creationId="{74D9D4F3-227D-B982-E898-AF597D6C097A}"/>
          </ac:grpSpMkLst>
        </pc:grpChg>
        <pc:grpChg chg="add mod">
          <ac:chgData name="Michael Johnson" userId="29e5e5da8e65219c" providerId="LiveId" clId="{34E820F1-3484-4CAE-AEFC-6A7F2D5201C6}" dt="2025-03-31T23:28:25.603" v="37" actId="164"/>
          <ac:grpSpMkLst>
            <pc:docMk/>
            <pc:sldMk cId="4194136896" sldId="257"/>
            <ac:grpSpMk id="34" creationId="{D4EA5E3D-FB10-F6DB-2DE1-ED616045B1A4}"/>
          </ac:grpSpMkLst>
        </pc:grpChg>
        <pc:grpChg chg="add mod">
          <ac:chgData name="Michael Johnson" userId="29e5e5da8e65219c" providerId="LiveId" clId="{34E820F1-3484-4CAE-AEFC-6A7F2D5201C6}" dt="2025-03-31T23:30:56.249" v="55" actId="1076"/>
          <ac:grpSpMkLst>
            <pc:docMk/>
            <pc:sldMk cId="4194136896" sldId="257"/>
            <ac:grpSpMk id="38" creationId="{87E46659-2CD1-723C-4031-0FB302853BC9}"/>
          </ac:grpSpMkLst>
        </pc:grpChg>
        <pc:grpChg chg="mod">
          <ac:chgData name="Michael Johnson" userId="29e5e5da8e65219c" providerId="LiveId" clId="{34E820F1-3484-4CAE-AEFC-6A7F2D5201C6}" dt="2025-03-31T23:30:52.334" v="54" actId="1076"/>
          <ac:grpSpMkLst>
            <pc:docMk/>
            <pc:sldMk cId="4194136896" sldId="257"/>
            <ac:grpSpMk id="78" creationId="{1520075C-E41B-F5EC-98D0-0743B4D61043}"/>
          </ac:grpSpMkLst>
        </pc:grpChg>
        <pc:grpChg chg="add mod">
          <ac:chgData name="Michael Johnson" userId="29e5e5da8e65219c" providerId="LiveId" clId="{34E820F1-3484-4CAE-AEFC-6A7F2D5201C6}" dt="2025-03-31T23:30:44.231" v="53" actId="1076"/>
          <ac:grpSpMkLst>
            <pc:docMk/>
            <pc:sldMk cId="4194136896" sldId="257"/>
            <ac:grpSpMk id="80" creationId="{AE89C7E8-57FA-7354-3DCC-FB42D50A166D}"/>
          </ac:grpSpMkLst>
        </pc:grpChg>
        <pc:grpChg chg="add mod">
          <ac:chgData name="Michael Johnson" userId="29e5e5da8e65219c" providerId="LiveId" clId="{34E820F1-3484-4CAE-AEFC-6A7F2D5201C6}" dt="2025-03-31T23:29:59.234" v="48" actId="164"/>
          <ac:grpSpMkLst>
            <pc:docMk/>
            <pc:sldMk cId="4194136896" sldId="257"/>
            <ac:grpSpMk id="84" creationId="{58B4B7FC-426B-359F-1A55-90340E53FB3F}"/>
          </ac:grpSpMkLst>
        </pc:grpChg>
        <pc:grpChg chg="add mod">
          <ac:chgData name="Michael Johnson" userId="29e5e5da8e65219c" providerId="LiveId" clId="{34E820F1-3484-4CAE-AEFC-6A7F2D5201C6}" dt="2025-03-31T23:30:44.231" v="53" actId="1076"/>
          <ac:grpSpMkLst>
            <pc:docMk/>
            <pc:sldMk cId="4194136896" sldId="257"/>
            <ac:grpSpMk id="89" creationId="{066916A8-CA47-4346-7CF4-B3B9F1DC5777}"/>
          </ac:grpSpMkLst>
        </pc:grpChg>
        <pc:picChg chg="mod">
          <ac:chgData name="Michael Johnson" userId="29e5e5da8e65219c" providerId="LiveId" clId="{34E820F1-3484-4CAE-AEFC-6A7F2D5201C6}" dt="2025-03-31T23:30:44.231" v="53" actId="1076"/>
          <ac:picMkLst>
            <pc:docMk/>
            <pc:sldMk cId="4194136896" sldId="257"/>
            <ac:picMk id="88" creationId="{9EF8B3D5-BFF3-0B54-B0F7-A86F2E52E013}"/>
          </ac:picMkLst>
        </pc:picChg>
      </pc:sldChg>
      <pc:sldMasterChg chg="modSp modSldLayout">
        <pc:chgData name="Michael Johnson" userId="29e5e5da8e65219c" providerId="LiveId" clId="{34E820F1-3484-4CAE-AEFC-6A7F2D5201C6}" dt="2025-03-31T19:16:24.330" v="28"/>
        <pc:sldMasterMkLst>
          <pc:docMk/>
          <pc:sldMasterMk cId="2610347924" sldId="2147483660"/>
        </pc:sldMasterMkLst>
        <pc:spChg chg="mod">
          <ac:chgData name="Michael Johnson" userId="29e5e5da8e65219c" providerId="LiveId" clId="{34E820F1-3484-4CAE-AEFC-6A7F2D5201C6}" dt="2025-03-31T19:16:24.330" v="28"/>
          <ac:spMkLst>
            <pc:docMk/>
            <pc:sldMasterMk cId="2610347924" sldId="2147483660"/>
            <ac:spMk id="2" creationId="{00000000-0000-0000-0000-000000000000}"/>
          </ac:spMkLst>
        </pc:spChg>
        <pc:spChg chg="mod">
          <ac:chgData name="Michael Johnson" userId="29e5e5da8e65219c" providerId="LiveId" clId="{34E820F1-3484-4CAE-AEFC-6A7F2D5201C6}" dt="2025-03-31T19:16:24.330" v="28"/>
          <ac:spMkLst>
            <pc:docMk/>
            <pc:sldMasterMk cId="2610347924" sldId="2147483660"/>
            <ac:spMk id="3" creationId="{00000000-0000-0000-0000-000000000000}"/>
          </ac:spMkLst>
        </pc:spChg>
        <pc:spChg chg="mod">
          <ac:chgData name="Michael Johnson" userId="29e5e5da8e65219c" providerId="LiveId" clId="{34E820F1-3484-4CAE-AEFC-6A7F2D5201C6}" dt="2025-03-31T19:16:24.330" v="28"/>
          <ac:spMkLst>
            <pc:docMk/>
            <pc:sldMasterMk cId="2610347924" sldId="2147483660"/>
            <ac:spMk id="4" creationId="{00000000-0000-0000-0000-000000000000}"/>
          </ac:spMkLst>
        </pc:spChg>
        <pc:spChg chg="mod">
          <ac:chgData name="Michael Johnson" userId="29e5e5da8e65219c" providerId="LiveId" clId="{34E820F1-3484-4CAE-AEFC-6A7F2D5201C6}" dt="2025-03-31T19:16:24.330" v="28"/>
          <ac:spMkLst>
            <pc:docMk/>
            <pc:sldMasterMk cId="2610347924" sldId="2147483660"/>
            <ac:spMk id="5" creationId="{00000000-0000-0000-0000-000000000000}"/>
          </ac:spMkLst>
        </pc:spChg>
        <pc:spChg chg="mod">
          <ac:chgData name="Michael Johnson" userId="29e5e5da8e65219c" providerId="LiveId" clId="{34E820F1-3484-4CAE-AEFC-6A7F2D5201C6}" dt="2025-03-31T19:16:24.330" v="28"/>
          <ac:spMkLst>
            <pc:docMk/>
            <pc:sldMasterMk cId="2610347924" sldId="2147483660"/>
            <ac:spMk id="6" creationId="{00000000-0000-0000-0000-000000000000}"/>
          </ac:spMkLst>
        </pc:spChg>
        <pc:sldLayoutChg chg="modSp">
          <pc:chgData name="Michael Johnson" userId="29e5e5da8e65219c" providerId="LiveId" clId="{34E820F1-3484-4CAE-AEFC-6A7F2D5201C6}" dt="2025-03-31T19:16:24.330" v="28"/>
          <pc:sldLayoutMkLst>
            <pc:docMk/>
            <pc:sldMasterMk cId="2610347924" sldId="2147483660"/>
            <pc:sldLayoutMk cId="2854744045" sldId="2147483661"/>
          </pc:sldLayoutMkLst>
          <pc:spChg chg="mod">
            <ac:chgData name="Michael Johnson" userId="29e5e5da8e65219c" providerId="LiveId" clId="{34E820F1-3484-4CAE-AEFC-6A7F2D5201C6}" dt="2025-03-31T19:16:24.330" v="28"/>
            <ac:spMkLst>
              <pc:docMk/>
              <pc:sldMasterMk cId="2610347924" sldId="2147483660"/>
              <pc:sldLayoutMk cId="2854744045" sldId="2147483661"/>
              <ac:spMk id="2" creationId="{00000000-0000-0000-0000-000000000000}"/>
            </ac:spMkLst>
          </pc:spChg>
          <pc:spChg chg="mod">
            <ac:chgData name="Michael Johnson" userId="29e5e5da8e65219c" providerId="LiveId" clId="{34E820F1-3484-4CAE-AEFC-6A7F2D5201C6}" dt="2025-03-31T19:16:24.330" v="28"/>
            <ac:spMkLst>
              <pc:docMk/>
              <pc:sldMasterMk cId="2610347924" sldId="2147483660"/>
              <pc:sldLayoutMk cId="2854744045" sldId="2147483661"/>
              <ac:spMk id="3" creationId="{00000000-0000-0000-0000-000000000000}"/>
            </ac:spMkLst>
          </pc:spChg>
        </pc:sldLayoutChg>
        <pc:sldLayoutChg chg="modSp">
          <pc:chgData name="Michael Johnson" userId="29e5e5da8e65219c" providerId="LiveId" clId="{34E820F1-3484-4CAE-AEFC-6A7F2D5201C6}" dt="2025-03-31T19:16:24.330" v="28"/>
          <pc:sldLayoutMkLst>
            <pc:docMk/>
            <pc:sldMasterMk cId="2610347924" sldId="2147483660"/>
            <pc:sldLayoutMk cId="2714314068" sldId="2147483663"/>
          </pc:sldLayoutMkLst>
          <pc:spChg chg="mod">
            <ac:chgData name="Michael Johnson" userId="29e5e5da8e65219c" providerId="LiveId" clId="{34E820F1-3484-4CAE-AEFC-6A7F2D5201C6}" dt="2025-03-31T19:16:24.330" v="28"/>
            <ac:spMkLst>
              <pc:docMk/>
              <pc:sldMasterMk cId="2610347924" sldId="2147483660"/>
              <pc:sldLayoutMk cId="2714314068" sldId="2147483663"/>
              <ac:spMk id="2" creationId="{00000000-0000-0000-0000-000000000000}"/>
            </ac:spMkLst>
          </pc:spChg>
          <pc:spChg chg="mod">
            <ac:chgData name="Michael Johnson" userId="29e5e5da8e65219c" providerId="LiveId" clId="{34E820F1-3484-4CAE-AEFC-6A7F2D5201C6}" dt="2025-03-31T19:16:24.330" v="28"/>
            <ac:spMkLst>
              <pc:docMk/>
              <pc:sldMasterMk cId="2610347924" sldId="2147483660"/>
              <pc:sldLayoutMk cId="2714314068" sldId="2147483663"/>
              <ac:spMk id="3" creationId="{00000000-0000-0000-0000-000000000000}"/>
            </ac:spMkLst>
          </pc:spChg>
        </pc:sldLayoutChg>
        <pc:sldLayoutChg chg="modSp">
          <pc:chgData name="Michael Johnson" userId="29e5e5da8e65219c" providerId="LiveId" clId="{34E820F1-3484-4CAE-AEFC-6A7F2D5201C6}" dt="2025-03-31T19:16:24.330" v="28"/>
          <pc:sldLayoutMkLst>
            <pc:docMk/>
            <pc:sldMasterMk cId="2610347924" sldId="2147483660"/>
            <pc:sldLayoutMk cId="2115743532" sldId="2147483664"/>
          </pc:sldLayoutMkLst>
          <pc:spChg chg="mod">
            <ac:chgData name="Michael Johnson" userId="29e5e5da8e65219c" providerId="LiveId" clId="{34E820F1-3484-4CAE-AEFC-6A7F2D5201C6}" dt="2025-03-31T19:16:24.330" v="28"/>
            <ac:spMkLst>
              <pc:docMk/>
              <pc:sldMasterMk cId="2610347924" sldId="2147483660"/>
              <pc:sldLayoutMk cId="2115743532" sldId="2147483664"/>
              <ac:spMk id="3" creationId="{00000000-0000-0000-0000-000000000000}"/>
            </ac:spMkLst>
          </pc:spChg>
          <pc:spChg chg="mod">
            <ac:chgData name="Michael Johnson" userId="29e5e5da8e65219c" providerId="LiveId" clId="{34E820F1-3484-4CAE-AEFC-6A7F2D5201C6}" dt="2025-03-31T19:16:24.330" v="28"/>
            <ac:spMkLst>
              <pc:docMk/>
              <pc:sldMasterMk cId="2610347924" sldId="2147483660"/>
              <pc:sldLayoutMk cId="2115743532" sldId="2147483664"/>
              <ac:spMk id="4" creationId="{00000000-0000-0000-0000-000000000000}"/>
            </ac:spMkLst>
          </pc:spChg>
        </pc:sldLayoutChg>
        <pc:sldLayoutChg chg="modSp">
          <pc:chgData name="Michael Johnson" userId="29e5e5da8e65219c" providerId="LiveId" clId="{34E820F1-3484-4CAE-AEFC-6A7F2D5201C6}" dt="2025-03-31T19:16:24.330" v="28"/>
          <pc:sldLayoutMkLst>
            <pc:docMk/>
            <pc:sldMasterMk cId="2610347924" sldId="2147483660"/>
            <pc:sldLayoutMk cId="2934171085" sldId="2147483665"/>
          </pc:sldLayoutMkLst>
          <pc:spChg chg="mod">
            <ac:chgData name="Michael Johnson" userId="29e5e5da8e65219c" providerId="LiveId" clId="{34E820F1-3484-4CAE-AEFC-6A7F2D5201C6}" dt="2025-03-31T19:16:24.330" v="28"/>
            <ac:spMkLst>
              <pc:docMk/>
              <pc:sldMasterMk cId="2610347924" sldId="2147483660"/>
              <pc:sldLayoutMk cId="2934171085" sldId="2147483665"/>
              <ac:spMk id="2" creationId="{00000000-0000-0000-0000-000000000000}"/>
            </ac:spMkLst>
          </pc:spChg>
          <pc:spChg chg="mod">
            <ac:chgData name="Michael Johnson" userId="29e5e5da8e65219c" providerId="LiveId" clId="{34E820F1-3484-4CAE-AEFC-6A7F2D5201C6}" dt="2025-03-31T19:16:24.330" v="28"/>
            <ac:spMkLst>
              <pc:docMk/>
              <pc:sldMasterMk cId="2610347924" sldId="2147483660"/>
              <pc:sldLayoutMk cId="2934171085" sldId="2147483665"/>
              <ac:spMk id="3" creationId="{00000000-0000-0000-0000-000000000000}"/>
            </ac:spMkLst>
          </pc:spChg>
          <pc:spChg chg="mod">
            <ac:chgData name="Michael Johnson" userId="29e5e5da8e65219c" providerId="LiveId" clId="{34E820F1-3484-4CAE-AEFC-6A7F2D5201C6}" dt="2025-03-31T19:16:24.330" v="28"/>
            <ac:spMkLst>
              <pc:docMk/>
              <pc:sldMasterMk cId="2610347924" sldId="2147483660"/>
              <pc:sldLayoutMk cId="2934171085" sldId="2147483665"/>
              <ac:spMk id="4" creationId="{00000000-0000-0000-0000-000000000000}"/>
            </ac:spMkLst>
          </pc:spChg>
          <pc:spChg chg="mod">
            <ac:chgData name="Michael Johnson" userId="29e5e5da8e65219c" providerId="LiveId" clId="{34E820F1-3484-4CAE-AEFC-6A7F2D5201C6}" dt="2025-03-31T19:16:24.330" v="28"/>
            <ac:spMkLst>
              <pc:docMk/>
              <pc:sldMasterMk cId="2610347924" sldId="2147483660"/>
              <pc:sldLayoutMk cId="2934171085" sldId="2147483665"/>
              <ac:spMk id="5" creationId="{00000000-0000-0000-0000-000000000000}"/>
            </ac:spMkLst>
          </pc:spChg>
          <pc:spChg chg="mod">
            <ac:chgData name="Michael Johnson" userId="29e5e5da8e65219c" providerId="LiveId" clId="{34E820F1-3484-4CAE-AEFC-6A7F2D5201C6}" dt="2025-03-31T19:16:24.330" v="28"/>
            <ac:spMkLst>
              <pc:docMk/>
              <pc:sldMasterMk cId="2610347924" sldId="2147483660"/>
              <pc:sldLayoutMk cId="2934171085" sldId="2147483665"/>
              <ac:spMk id="6" creationId="{00000000-0000-0000-0000-000000000000}"/>
            </ac:spMkLst>
          </pc:spChg>
        </pc:sldLayoutChg>
        <pc:sldLayoutChg chg="modSp">
          <pc:chgData name="Michael Johnson" userId="29e5e5da8e65219c" providerId="LiveId" clId="{34E820F1-3484-4CAE-AEFC-6A7F2D5201C6}" dt="2025-03-31T19:16:24.330" v="28"/>
          <pc:sldLayoutMkLst>
            <pc:docMk/>
            <pc:sldMasterMk cId="2610347924" sldId="2147483660"/>
            <pc:sldLayoutMk cId="1967967785" sldId="2147483668"/>
          </pc:sldLayoutMkLst>
          <pc:spChg chg="mod">
            <ac:chgData name="Michael Johnson" userId="29e5e5da8e65219c" providerId="LiveId" clId="{34E820F1-3484-4CAE-AEFC-6A7F2D5201C6}" dt="2025-03-31T19:16:24.330" v="28"/>
            <ac:spMkLst>
              <pc:docMk/>
              <pc:sldMasterMk cId="2610347924" sldId="2147483660"/>
              <pc:sldLayoutMk cId="1967967785" sldId="2147483668"/>
              <ac:spMk id="2" creationId="{00000000-0000-0000-0000-000000000000}"/>
            </ac:spMkLst>
          </pc:spChg>
          <pc:spChg chg="mod">
            <ac:chgData name="Michael Johnson" userId="29e5e5da8e65219c" providerId="LiveId" clId="{34E820F1-3484-4CAE-AEFC-6A7F2D5201C6}" dt="2025-03-31T19:16:24.330" v="28"/>
            <ac:spMkLst>
              <pc:docMk/>
              <pc:sldMasterMk cId="2610347924" sldId="2147483660"/>
              <pc:sldLayoutMk cId="1967967785" sldId="2147483668"/>
              <ac:spMk id="3" creationId="{00000000-0000-0000-0000-000000000000}"/>
            </ac:spMkLst>
          </pc:spChg>
          <pc:spChg chg="mod">
            <ac:chgData name="Michael Johnson" userId="29e5e5da8e65219c" providerId="LiveId" clId="{34E820F1-3484-4CAE-AEFC-6A7F2D5201C6}" dt="2025-03-31T19:16:24.330" v="28"/>
            <ac:spMkLst>
              <pc:docMk/>
              <pc:sldMasterMk cId="2610347924" sldId="2147483660"/>
              <pc:sldLayoutMk cId="1967967785" sldId="2147483668"/>
              <ac:spMk id="4" creationId="{00000000-0000-0000-0000-000000000000}"/>
            </ac:spMkLst>
          </pc:spChg>
        </pc:sldLayoutChg>
        <pc:sldLayoutChg chg="modSp">
          <pc:chgData name="Michael Johnson" userId="29e5e5da8e65219c" providerId="LiveId" clId="{34E820F1-3484-4CAE-AEFC-6A7F2D5201C6}" dt="2025-03-31T19:16:24.330" v="28"/>
          <pc:sldLayoutMkLst>
            <pc:docMk/>
            <pc:sldMasterMk cId="2610347924" sldId="2147483660"/>
            <pc:sldLayoutMk cId="3935967404" sldId="2147483669"/>
          </pc:sldLayoutMkLst>
          <pc:spChg chg="mod">
            <ac:chgData name="Michael Johnson" userId="29e5e5da8e65219c" providerId="LiveId" clId="{34E820F1-3484-4CAE-AEFC-6A7F2D5201C6}" dt="2025-03-31T19:16:24.330" v="28"/>
            <ac:spMkLst>
              <pc:docMk/>
              <pc:sldMasterMk cId="2610347924" sldId="2147483660"/>
              <pc:sldLayoutMk cId="3935967404" sldId="2147483669"/>
              <ac:spMk id="2" creationId="{00000000-0000-0000-0000-000000000000}"/>
            </ac:spMkLst>
          </pc:spChg>
          <pc:spChg chg="mod">
            <ac:chgData name="Michael Johnson" userId="29e5e5da8e65219c" providerId="LiveId" clId="{34E820F1-3484-4CAE-AEFC-6A7F2D5201C6}" dt="2025-03-31T19:16:24.330" v="28"/>
            <ac:spMkLst>
              <pc:docMk/>
              <pc:sldMasterMk cId="2610347924" sldId="2147483660"/>
              <pc:sldLayoutMk cId="3935967404" sldId="2147483669"/>
              <ac:spMk id="3" creationId="{00000000-0000-0000-0000-000000000000}"/>
            </ac:spMkLst>
          </pc:spChg>
          <pc:spChg chg="mod">
            <ac:chgData name="Michael Johnson" userId="29e5e5da8e65219c" providerId="LiveId" clId="{34E820F1-3484-4CAE-AEFC-6A7F2D5201C6}" dt="2025-03-31T19:16:24.330" v="28"/>
            <ac:spMkLst>
              <pc:docMk/>
              <pc:sldMasterMk cId="2610347924" sldId="2147483660"/>
              <pc:sldLayoutMk cId="3935967404" sldId="2147483669"/>
              <ac:spMk id="4" creationId="{00000000-0000-0000-0000-000000000000}"/>
            </ac:spMkLst>
          </pc:spChg>
        </pc:sldLayoutChg>
        <pc:sldLayoutChg chg="modSp">
          <pc:chgData name="Michael Johnson" userId="29e5e5da8e65219c" providerId="LiveId" clId="{34E820F1-3484-4CAE-AEFC-6A7F2D5201C6}" dt="2025-03-31T19:16:24.330" v="28"/>
          <pc:sldLayoutMkLst>
            <pc:docMk/>
            <pc:sldMasterMk cId="2610347924" sldId="2147483660"/>
            <pc:sldLayoutMk cId="2884999168" sldId="2147483671"/>
          </pc:sldLayoutMkLst>
          <pc:spChg chg="mod">
            <ac:chgData name="Michael Johnson" userId="29e5e5da8e65219c" providerId="LiveId" clId="{34E820F1-3484-4CAE-AEFC-6A7F2D5201C6}" dt="2025-03-31T19:16:24.330" v="28"/>
            <ac:spMkLst>
              <pc:docMk/>
              <pc:sldMasterMk cId="2610347924" sldId="2147483660"/>
              <pc:sldLayoutMk cId="2884999168" sldId="2147483671"/>
              <ac:spMk id="2" creationId="{00000000-0000-0000-0000-000000000000}"/>
            </ac:spMkLst>
          </pc:spChg>
          <pc:spChg chg="mod">
            <ac:chgData name="Michael Johnson" userId="29e5e5da8e65219c" providerId="LiveId" clId="{34E820F1-3484-4CAE-AEFC-6A7F2D5201C6}" dt="2025-03-31T19:16:24.330" v="28"/>
            <ac:spMkLst>
              <pc:docMk/>
              <pc:sldMasterMk cId="2610347924" sldId="2147483660"/>
              <pc:sldLayoutMk cId="2884999168" sldId="2147483671"/>
              <ac:spMk id="3" creationId="{00000000-0000-0000-0000-000000000000}"/>
            </ac:spMkLst>
          </pc:spChg>
        </pc:sldLayoutChg>
      </pc:sldMasterChg>
    </pc:docChg>
  </pc:docChgLst>
</pc:chgInfo>
</file>

<file path=ppt/media/image1.png>
</file>

<file path=ppt/media/image2.svg>
</file>

<file path=ppt/media/image3.png>
</file>

<file path=ppt/media/image4.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3"/>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5"/>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F9228D7-ABE9-41AC-8BC3-B6FE28BCD9A8}" type="datetimeFigureOut">
              <a:rPr lang="en-US" smtClean="0"/>
              <a:t>3/31/2025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7AB90C-8562-4138-B753-AC74E36E683B}" type="slidenum">
              <a:rPr lang="en-US" smtClean="0"/>
              <a:t>‹#›</a:t>
            </a:fld>
            <a:endParaRPr lang="en-US"/>
          </a:p>
        </p:txBody>
      </p:sp>
    </p:spTree>
    <p:extLst>
      <p:ext uri="{BB962C8B-B14F-4D97-AF65-F5344CB8AC3E}">
        <p14:creationId xmlns:p14="http://schemas.microsoft.com/office/powerpoint/2010/main" val="28547440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F9228D7-ABE9-41AC-8BC3-B6FE28BCD9A8}" type="datetimeFigureOut">
              <a:rPr lang="en-US" smtClean="0"/>
              <a:t>3/31/2025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7AB90C-8562-4138-B753-AC74E36E683B}" type="slidenum">
              <a:rPr lang="en-US" smtClean="0"/>
              <a:t>‹#›</a:t>
            </a:fld>
            <a:endParaRPr lang="en-US"/>
          </a:p>
        </p:txBody>
      </p:sp>
    </p:spTree>
    <p:extLst>
      <p:ext uri="{BB962C8B-B14F-4D97-AF65-F5344CB8AC3E}">
        <p14:creationId xmlns:p14="http://schemas.microsoft.com/office/powerpoint/2010/main" val="14472070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1" y="1752604"/>
            <a:ext cx="9464041"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4"/>
            <a:ext cx="27843479"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F9228D7-ABE9-41AC-8BC3-B6FE28BCD9A8}" type="datetimeFigureOut">
              <a:rPr lang="en-US" smtClean="0"/>
              <a:t>3/31/2025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7AB90C-8562-4138-B753-AC74E36E683B}" type="slidenum">
              <a:rPr lang="en-US" smtClean="0"/>
              <a:t>‹#›</a:t>
            </a:fld>
            <a:endParaRPr lang="en-US"/>
          </a:p>
        </p:txBody>
      </p:sp>
    </p:spTree>
    <p:extLst>
      <p:ext uri="{BB962C8B-B14F-4D97-AF65-F5344CB8AC3E}">
        <p14:creationId xmlns:p14="http://schemas.microsoft.com/office/powerpoint/2010/main" val="28849991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F9228D7-ABE9-41AC-8BC3-B6FE28BCD9A8}" type="datetimeFigureOut">
              <a:rPr lang="en-US" smtClean="0"/>
              <a:t>3/31/2025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7AB90C-8562-4138-B753-AC74E36E683B}" type="slidenum">
              <a:rPr lang="en-US" smtClean="0"/>
              <a:t>‹#›</a:t>
            </a:fld>
            <a:endParaRPr lang="en-US"/>
          </a:p>
        </p:txBody>
      </p:sp>
    </p:spTree>
    <p:extLst>
      <p:ext uri="{BB962C8B-B14F-4D97-AF65-F5344CB8AC3E}">
        <p14:creationId xmlns:p14="http://schemas.microsoft.com/office/powerpoint/2010/main" val="2587418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3" y="8206753"/>
            <a:ext cx="37856160" cy="13693137"/>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3" y="22029429"/>
            <a:ext cx="37856160" cy="7200897"/>
          </a:xfrm>
        </p:spPr>
        <p:txBody>
          <a:bodyPr/>
          <a:lstStyle>
            <a:lvl1pPr marL="0" indent="0">
              <a:buNone/>
              <a:defRPr sz="11520">
                <a:solidFill>
                  <a:schemeClr val="tx1">
                    <a:tint val="82000"/>
                  </a:schemeClr>
                </a:solidFill>
              </a:defRPr>
            </a:lvl1pPr>
            <a:lvl2pPr marL="2194560" indent="0">
              <a:buNone/>
              <a:defRPr sz="9600">
                <a:solidFill>
                  <a:schemeClr val="tx1">
                    <a:tint val="82000"/>
                  </a:schemeClr>
                </a:solidFill>
              </a:defRPr>
            </a:lvl2pPr>
            <a:lvl3pPr marL="4389120" indent="0">
              <a:buNone/>
              <a:defRPr sz="8640">
                <a:solidFill>
                  <a:schemeClr val="tx1">
                    <a:tint val="82000"/>
                  </a:schemeClr>
                </a:solidFill>
              </a:defRPr>
            </a:lvl3pPr>
            <a:lvl4pPr marL="6583680" indent="0">
              <a:buNone/>
              <a:defRPr sz="7680">
                <a:solidFill>
                  <a:schemeClr val="tx1">
                    <a:tint val="82000"/>
                  </a:schemeClr>
                </a:solidFill>
              </a:defRPr>
            </a:lvl4pPr>
            <a:lvl5pPr marL="8778240" indent="0">
              <a:buNone/>
              <a:defRPr sz="7680">
                <a:solidFill>
                  <a:schemeClr val="tx1">
                    <a:tint val="82000"/>
                  </a:schemeClr>
                </a:solidFill>
              </a:defRPr>
            </a:lvl5pPr>
            <a:lvl6pPr marL="10972800" indent="0">
              <a:buNone/>
              <a:defRPr sz="7680">
                <a:solidFill>
                  <a:schemeClr val="tx1">
                    <a:tint val="82000"/>
                  </a:schemeClr>
                </a:solidFill>
              </a:defRPr>
            </a:lvl6pPr>
            <a:lvl7pPr marL="13167360" indent="0">
              <a:buNone/>
              <a:defRPr sz="7680">
                <a:solidFill>
                  <a:schemeClr val="tx1">
                    <a:tint val="82000"/>
                  </a:schemeClr>
                </a:solidFill>
              </a:defRPr>
            </a:lvl7pPr>
            <a:lvl8pPr marL="15361920" indent="0">
              <a:buNone/>
              <a:defRPr sz="7680">
                <a:solidFill>
                  <a:schemeClr val="tx1">
                    <a:tint val="82000"/>
                  </a:schemeClr>
                </a:solidFill>
              </a:defRPr>
            </a:lvl8pPr>
            <a:lvl9pPr marL="17556480" indent="0">
              <a:buNone/>
              <a:defRPr sz="768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F9228D7-ABE9-41AC-8BC3-B6FE28BCD9A8}" type="datetimeFigureOut">
              <a:rPr lang="en-US" smtClean="0"/>
              <a:t>3/31/2025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7AB90C-8562-4138-B753-AC74E36E683B}" type="slidenum">
              <a:rPr lang="en-US" smtClean="0"/>
              <a:t>‹#›</a:t>
            </a:fld>
            <a:endParaRPr lang="en-US"/>
          </a:p>
        </p:txBody>
      </p:sp>
    </p:spTree>
    <p:extLst>
      <p:ext uri="{BB962C8B-B14F-4D97-AF65-F5344CB8AC3E}">
        <p14:creationId xmlns:p14="http://schemas.microsoft.com/office/powerpoint/2010/main" val="27143140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1" y="8763004"/>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1" y="8763004"/>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F9228D7-ABE9-41AC-8BC3-B6FE28BCD9A8}" type="datetimeFigureOut">
              <a:rPr lang="en-US" smtClean="0"/>
              <a:t>3/31/2025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7AB90C-8562-4138-B753-AC74E36E683B}" type="slidenum">
              <a:rPr lang="en-US" smtClean="0"/>
              <a:t>‹#›</a:t>
            </a:fld>
            <a:endParaRPr lang="en-US"/>
          </a:p>
        </p:txBody>
      </p:sp>
    </p:spTree>
    <p:extLst>
      <p:ext uri="{BB962C8B-B14F-4D97-AF65-F5344CB8AC3E}">
        <p14:creationId xmlns:p14="http://schemas.microsoft.com/office/powerpoint/2010/main" val="21157435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9" y="1752610"/>
            <a:ext cx="37856160" cy="63627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3"/>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1"/>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3" y="8069583"/>
            <a:ext cx="18659476"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3" y="12024361"/>
            <a:ext cx="18659476"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9228D7-ABE9-41AC-8BC3-B6FE28BCD9A8}" type="datetimeFigureOut">
              <a:rPr lang="en-US" smtClean="0"/>
              <a:t>3/31/2025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77AB90C-8562-4138-B753-AC74E36E683B}" type="slidenum">
              <a:rPr lang="en-US" smtClean="0"/>
              <a:t>‹#›</a:t>
            </a:fld>
            <a:endParaRPr lang="en-US"/>
          </a:p>
        </p:txBody>
      </p:sp>
    </p:spTree>
    <p:extLst>
      <p:ext uri="{BB962C8B-B14F-4D97-AF65-F5344CB8AC3E}">
        <p14:creationId xmlns:p14="http://schemas.microsoft.com/office/powerpoint/2010/main" val="2934171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F9228D7-ABE9-41AC-8BC3-B6FE28BCD9A8}" type="datetimeFigureOut">
              <a:rPr lang="en-US" smtClean="0"/>
              <a:t>3/31/2025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77AB90C-8562-4138-B753-AC74E36E683B}" type="slidenum">
              <a:rPr lang="en-US" smtClean="0"/>
              <a:t>‹#›</a:t>
            </a:fld>
            <a:endParaRPr lang="en-US"/>
          </a:p>
        </p:txBody>
      </p:sp>
    </p:spTree>
    <p:extLst>
      <p:ext uri="{BB962C8B-B14F-4D97-AF65-F5344CB8AC3E}">
        <p14:creationId xmlns:p14="http://schemas.microsoft.com/office/powerpoint/2010/main" val="33479137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F9228D7-ABE9-41AC-8BC3-B6FE28BCD9A8}" type="datetimeFigureOut">
              <a:rPr lang="en-US" smtClean="0"/>
              <a:t>3/31/2025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77AB90C-8562-4138-B753-AC74E36E683B}" type="slidenum">
              <a:rPr lang="en-US" smtClean="0"/>
              <a:t>‹#›</a:t>
            </a:fld>
            <a:endParaRPr lang="en-US"/>
          </a:p>
        </p:txBody>
      </p:sp>
    </p:spTree>
    <p:extLst>
      <p:ext uri="{BB962C8B-B14F-4D97-AF65-F5344CB8AC3E}">
        <p14:creationId xmlns:p14="http://schemas.microsoft.com/office/powerpoint/2010/main" val="10303350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8" y="2194560"/>
            <a:ext cx="14156055"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1" cy="23393401"/>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8" y="9875520"/>
            <a:ext cx="14156055"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5F9228D7-ABE9-41AC-8BC3-B6FE28BCD9A8}" type="datetimeFigureOut">
              <a:rPr lang="en-US" smtClean="0"/>
              <a:t>3/31/2025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7AB90C-8562-4138-B753-AC74E36E683B}" type="slidenum">
              <a:rPr lang="en-US" smtClean="0"/>
              <a:t>‹#›</a:t>
            </a:fld>
            <a:endParaRPr lang="en-US"/>
          </a:p>
        </p:txBody>
      </p:sp>
    </p:spTree>
    <p:extLst>
      <p:ext uri="{BB962C8B-B14F-4D97-AF65-F5344CB8AC3E}">
        <p14:creationId xmlns:p14="http://schemas.microsoft.com/office/powerpoint/2010/main" val="19679677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8" y="2194560"/>
            <a:ext cx="14156055"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1" cy="23393401"/>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8" y="9875520"/>
            <a:ext cx="14156055"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5F9228D7-ABE9-41AC-8BC3-B6FE28BCD9A8}" type="datetimeFigureOut">
              <a:rPr lang="en-US" smtClean="0"/>
              <a:t>3/31/2025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7AB90C-8562-4138-B753-AC74E36E683B}" type="slidenum">
              <a:rPr lang="en-US" smtClean="0"/>
              <a:t>‹#›</a:t>
            </a:fld>
            <a:endParaRPr lang="en-US"/>
          </a:p>
        </p:txBody>
      </p:sp>
    </p:spTree>
    <p:extLst>
      <p:ext uri="{BB962C8B-B14F-4D97-AF65-F5344CB8AC3E}">
        <p14:creationId xmlns:p14="http://schemas.microsoft.com/office/powerpoint/2010/main" val="39359674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
              <a:schemeClr val="bg1"/>
            </a:gs>
            <a:gs pos="0">
              <a:srgbClr val="F56423"/>
            </a:gs>
            <a:gs pos="27000">
              <a:schemeClr val="bg1"/>
            </a:gs>
            <a:gs pos="72000">
              <a:srgbClr val="C9D8E6"/>
            </a:gs>
            <a:gs pos="100000">
              <a:srgbClr val="02478C"/>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6" y="1752610"/>
            <a:ext cx="37856160" cy="6362703"/>
          </a:xfrm>
          <a:prstGeom prst="rect">
            <a:avLst/>
          </a:prstGeom>
          <a:solidFill>
            <a:srgbClr val="02478C"/>
          </a:solidFill>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3017526" y="8763004"/>
            <a:ext cx="37856160" cy="2088642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3017521" y="30510486"/>
            <a:ext cx="9875520" cy="1752601"/>
          </a:xfrm>
          <a:prstGeom prst="rect">
            <a:avLst/>
          </a:prstGeom>
        </p:spPr>
        <p:txBody>
          <a:bodyPr vert="horz" lIns="91440" tIns="45720" rIns="91440" bIns="45720" rtlCol="0" anchor="ctr"/>
          <a:lstStyle>
            <a:lvl1pPr algn="l">
              <a:defRPr sz="5760">
                <a:solidFill>
                  <a:schemeClr val="tx1">
                    <a:tint val="82000"/>
                  </a:schemeClr>
                </a:solidFill>
              </a:defRPr>
            </a:lvl1pPr>
          </a:lstStyle>
          <a:p>
            <a:fld id="{5F9228D7-ABE9-41AC-8BC3-B6FE28BCD9A8}" type="datetimeFigureOut">
              <a:rPr lang="en-US" smtClean="0"/>
              <a:t>3/31/2025</a:t>
            </a:fld>
            <a:endParaRPr lang="en-US"/>
          </a:p>
        </p:txBody>
      </p:sp>
      <p:sp>
        <p:nvSpPr>
          <p:cNvPr id="5" name="Footer Placeholder 4"/>
          <p:cNvSpPr>
            <a:spLocks noGrp="1"/>
          </p:cNvSpPr>
          <p:nvPr>
            <p:ph type="ftr" sz="quarter" idx="3"/>
          </p:nvPr>
        </p:nvSpPr>
        <p:spPr>
          <a:xfrm>
            <a:off x="14538966" y="30510486"/>
            <a:ext cx="14813280" cy="1752601"/>
          </a:xfrm>
          <a:prstGeom prst="rect">
            <a:avLst/>
          </a:prstGeom>
        </p:spPr>
        <p:txBody>
          <a:bodyPr vert="horz" lIns="91440" tIns="45720" rIns="91440" bIns="45720" rtlCol="0" anchor="ctr"/>
          <a:lstStyle>
            <a:lvl1pPr algn="ctr">
              <a:defRPr sz="576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30998161" y="30510486"/>
            <a:ext cx="9875520" cy="1752601"/>
          </a:xfrm>
          <a:prstGeom prst="rect">
            <a:avLst/>
          </a:prstGeom>
        </p:spPr>
        <p:txBody>
          <a:bodyPr vert="horz" lIns="91440" tIns="45720" rIns="91440" bIns="45720" rtlCol="0" anchor="ctr"/>
          <a:lstStyle>
            <a:lvl1pPr algn="r">
              <a:defRPr sz="5760">
                <a:solidFill>
                  <a:schemeClr val="tx1">
                    <a:tint val="82000"/>
                  </a:schemeClr>
                </a:solidFill>
              </a:defRPr>
            </a:lvl1pPr>
          </a:lstStyle>
          <a:p>
            <a:fld id="{577AB90C-8562-4138-B753-AC74E36E683B}" type="slidenum">
              <a:rPr lang="en-US" smtClean="0"/>
              <a:t>‹#›</a:t>
            </a:fld>
            <a:endParaRPr lang="en-US"/>
          </a:p>
        </p:txBody>
      </p:sp>
    </p:spTree>
    <p:extLst>
      <p:ext uri="{BB962C8B-B14F-4D97-AF65-F5344CB8AC3E}">
        <p14:creationId xmlns:p14="http://schemas.microsoft.com/office/powerpoint/2010/main" val="261034792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4389120" rtl="0" eaLnBrk="1" latinLnBrk="0" hangingPunct="1">
        <a:lnSpc>
          <a:spcPct val="90000"/>
        </a:lnSpc>
        <a:spcBef>
          <a:spcPct val="0"/>
        </a:spcBef>
        <a:buNone/>
        <a:defRPr sz="6200" kern="1200">
          <a:solidFill>
            <a:schemeClr val="bg1"/>
          </a:solidFill>
          <a:latin typeface="+mj-lt"/>
          <a:ea typeface="+mj-ea"/>
          <a:cs typeface="+mj-cs"/>
        </a:defRPr>
      </a:lvl1pPr>
    </p:titleStyle>
    <p:bodyStyle>
      <a:lvl1pPr marL="457200" indent="-457200" algn="l" defTabSz="4389120" rtl="0" eaLnBrk="1" latinLnBrk="0" hangingPunct="1">
        <a:lnSpc>
          <a:spcPct val="90000"/>
        </a:lnSpc>
        <a:spcBef>
          <a:spcPts val="4800"/>
        </a:spcBef>
        <a:buFont typeface="Arial" panose="020B0604020202020204" pitchFamily="34" charset="0"/>
        <a:buChar char="•"/>
        <a:defRPr sz="2400" kern="1200">
          <a:solidFill>
            <a:schemeClr val="tx1"/>
          </a:solidFill>
          <a:latin typeface="+mn-lt"/>
          <a:ea typeface="+mn-ea"/>
          <a:cs typeface="+mn-cs"/>
        </a:defRPr>
      </a:lvl1pPr>
      <a:lvl2pPr marL="914400" indent="-466725" algn="l" defTabSz="4389120" rtl="0" eaLnBrk="1" latinLnBrk="0" hangingPunct="1">
        <a:lnSpc>
          <a:spcPct val="90000"/>
        </a:lnSpc>
        <a:spcBef>
          <a:spcPts val="2400"/>
        </a:spcBef>
        <a:buFont typeface="Arial" panose="020B0604020202020204" pitchFamily="34" charset="0"/>
        <a:buChar char="•"/>
        <a:defRPr sz="240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24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240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240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6.xml"/><Relationship Id="rId5" Type="http://schemas.openxmlformats.org/officeDocument/2006/relationships/image" Target="../media/image4.sv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ECA2D7A-09BD-5318-01DB-8B1B535E4C4D}"/>
              </a:ext>
            </a:extLst>
          </p:cNvPr>
          <p:cNvSpPr>
            <a:spLocks noGrp="1"/>
          </p:cNvSpPr>
          <p:nvPr>
            <p:ph type="title"/>
          </p:nvPr>
        </p:nvSpPr>
        <p:spPr>
          <a:xfrm>
            <a:off x="685800" y="914400"/>
            <a:ext cx="42519600" cy="3200400"/>
          </a:xfrm>
          <a:prstGeom prst="roundRect">
            <a:avLst>
              <a:gd name="adj" fmla="val 43334"/>
            </a:avLst>
          </a:prstGeom>
        </p:spPr>
        <p:txBody>
          <a:bodyPr>
            <a:normAutofit fontScale="90000"/>
          </a:bodyPr>
          <a:lstStyle/>
          <a:p>
            <a:pPr>
              <a:lnSpc>
                <a:spcPct val="119000"/>
              </a:lnSpc>
              <a:spcAft>
                <a:spcPts val="600"/>
              </a:spcAft>
            </a:pPr>
            <a:r>
              <a:rPr lang="en-US" sz="7700" kern="1400" dirty="0">
                <a:solidFill>
                  <a:srgbClr val="FFFFFF"/>
                </a:solidFill>
              </a:rPr>
              <a:t>Experimentation in control and communication methods for neuron-based adaptable robotics</a:t>
            </a:r>
            <a:br>
              <a:rPr lang="en-US" sz="7700" kern="1400" dirty="0">
                <a:solidFill>
                  <a:srgbClr val="000000"/>
                </a:solidFill>
              </a:rPr>
            </a:br>
            <a:r>
              <a:rPr lang="en-US" sz="2400" kern="1400" dirty="0">
                <a:solidFill>
                  <a:srgbClr val="FFFFFF"/>
                </a:solidFill>
              </a:rPr>
              <a:t>Michael Johnson-Moore, student (Electronics and Computer Engineering Technology)</a:t>
            </a:r>
            <a:br>
              <a:rPr lang="en-US" sz="2400" kern="1400" dirty="0">
                <a:solidFill>
                  <a:srgbClr val="000000"/>
                </a:solidFill>
              </a:rPr>
            </a:br>
            <a:r>
              <a:rPr lang="en-US" sz="2400" kern="1400" dirty="0">
                <a:solidFill>
                  <a:srgbClr val="FFFFFF"/>
                </a:solidFill>
              </a:rPr>
              <a:t>Faculty Advisor: Dr. Iftekhar Basith, Department of Engineering Technology</a:t>
            </a:r>
            <a:br>
              <a:rPr lang="en-US" sz="2400" kern="1400" dirty="0">
                <a:solidFill>
                  <a:srgbClr val="000000"/>
                </a:solidFill>
              </a:rPr>
            </a:br>
            <a:r>
              <a:rPr lang="en-US" sz="2400" kern="1400" dirty="0">
                <a:solidFill>
                  <a:srgbClr val="FFFFFF"/>
                </a:solidFill>
              </a:rPr>
              <a:t>Presented at 2025 Undergraduate Research Symposium, hosted by Elliot T. Bowers Honors College at Sam Houston State University.</a:t>
            </a:r>
            <a:endParaRPr lang="en-US" sz="2400" dirty="0"/>
          </a:p>
        </p:txBody>
      </p:sp>
      <p:grpSp>
        <p:nvGrpSpPr>
          <p:cNvPr id="8" name="Group 7">
            <a:extLst>
              <a:ext uri="{FF2B5EF4-FFF2-40B4-BE49-F238E27FC236}">
                <a16:creationId xmlns:a16="http://schemas.microsoft.com/office/drawing/2014/main" id="{3EB8F387-4544-8AA4-38E6-D1E2AA7079B4}"/>
              </a:ext>
            </a:extLst>
          </p:cNvPr>
          <p:cNvGrpSpPr/>
          <p:nvPr/>
        </p:nvGrpSpPr>
        <p:grpSpPr>
          <a:xfrm>
            <a:off x="685800" y="4572000"/>
            <a:ext cx="13716000" cy="8001000"/>
            <a:chOff x="1371600" y="4572000"/>
            <a:chExt cx="13716000" cy="8001000"/>
          </a:xfrm>
        </p:grpSpPr>
        <p:sp>
          <p:nvSpPr>
            <p:cNvPr id="5" name="Rectangle: Rounded Corners 4">
              <a:extLst>
                <a:ext uri="{FF2B5EF4-FFF2-40B4-BE49-F238E27FC236}">
                  <a16:creationId xmlns:a16="http://schemas.microsoft.com/office/drawing/2014/main" id="{D995F024-3513-2FE6-AD9D-4CDC9D1900D5}"/>
                </a:ext>
              </a:extLst>
            </p:cNvPr>
            <p:cNvSpPr/>
            <p:nvPr/>
          </p:nvSpPr>
          <p:spPr>
            <a:xfrm>
              <a:off x="1371600" y="4572000"/>
              <a:ext cx="13716000" cy="8001000"/>
            </a:xfrm>
            <a:prstGeom prst="roundRect">
              <a:avLst>
                <a:gd name="adj" fmla="val 16794"/>
              </a:avLst>
            </a:prstGeom>
            <a:solidFill>
              <a:srgbClr val="3399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51933E60-C8A0-C395-7F15-B64F2628066B}"/>
                </a:ext>
              </a:extLst>
            </p:cNvPr>
            <p:cNvSpPr/>
            <p:nvPr/>
          </p:nvSpPr>
          <p:spPr>
            <a:xfrm>
              <a:off x="1600200" y="5257800"/>
              <a:ext cx="13258800" cy="7086600"/>
            </a:xfrm>
            <a:prstGeom prst="roundRect">
              <a:avLst>
                <a:gd name="adj" fmla="val 15807"/>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lnSpc>
                  <a:spcPct val="115000"/>
                </a:lnSpc>
                <a:spcAft>
                  <a:spcPts val="800"/>
                </a:spcAft>
              </a:pPr>
              <a:r>
                <a:rPr lang="en-US" sz="3600" kern="1400" dirty="0">
                  <a:solidFill>
                    <a:srgbClr val="000000"/>
                  </a:solidFill>
                  <a:latin typeface="Times New Roman" panose="02020603050405020304" pitchFamily="18" charset="0"/>
                </a:rPr>
                <a:t>This project involved the creation of a custom circuit board set and assembly for a robotic arm based on a physical neural network architecture.  The primary design goal of the arm is to be adaptable to changing geometry, using machine learning to allow the arm to complete its operator’s given objective while maintaining safety.  The arm is covered in capacitive and inductive sensors in order to detect impending collisions and automatically redirect its movement path to avoid them.  In addition to constructing the arm, this project involves experimenting with various methods of communication and control.  While the arm is idle, it will slowly scan its area to determine its maximum operational range.</a:t>
              </a:r>
              <a:endParaRPr lang="en-US" sz="3600" kern="1400" dirty="0">
                <a:solidFill>
                  <a:srgbClr val="000000"/>
                </a:solidFill>
                <a:latin typeface="Calibri" panose="020F0502020204030204" pitchFamily="34" charset="0"/>
              </a:endParaRPr>
            </a:p>
          </p:txBody>
        </p:sp>
        <p:sp>
          <p:nvSpPr>
            <p:cNvPr id="7" name="TextBox 6">
              <a:extLst>
                <a:ext uri="{FF2B5EF4-FFF2-40B4-BE49-F238E27FC236}">
                  <a16:creationId xmlns:a16="http://schemas.microsoft.com/office/drawing/2014/main" id="{8158286F-746E-9ABF-2B28-9F5DEE34C66C}"/>
                </a:ext>
              </a:extLst>
            </p:cNvPr>
            <p:cNvSpPr txBox="1"/>
            <p:nvPr/>
          </p:nvSpPr>
          <p:spPr>
            <a:xfrm>
              <a:off x="1371600" y="4572000"/>
              <a:ext cx="13716000" cy="646331"/>
            </a:xfrm>
            <a:prstGeom prst="rect">
              <a:avLst/>
            </a:prstGeom>
            <a:noFill/>
          </p:spPr>
          <p:txBody>
            <a:bodyPr wrap="square" rtlCol="0">
              <a:spAutoFit/>
            </a:bodyPr>
            <a:lstStyle/>
            <a:p>
              <a:pPr algn="ctr"/>
              <a:r>
                <a:rPr lang="en-US" sz="3600" dirty="0">
                  <a:latin typeface="+mj-lt"/>
                </a:rPr>
                <a:t>Abstract</a:t>
              </a:r>
            </a:p>
          </p:txBody>
        </p:sp>
      </p:grpSp>
      <p:grpSp>
        <p:nvGrpSpPr>
          <p:cNvPr id="29" name="Group 28">
            <a:extLst>
              <a:ext uri="{FF2B5EF4-FFF2-40B4-BE49-F238E27FC236}">
                <a16:creationId xmlns:a16="http://schemas.microsoft.com/office/drawing/2014/main" id="{D62AA771-23D4-5071-3FE8-52714F5C26F7}"/>
              </a:ext>
            </a:extLst>
          </p:cNvPr>
          <p:cNvGrpSpPr/>
          <p:nvPr/>
        </p:nvGrpSpPr>
        <p:grpSpPr>
          <a:xfrm>
            <a:off x="685800" y="13030200"/>
            <a:ext cx="13716000" cy="18973800"/>
            <a:chOff x="1371600" y="13030200"/>
            <a:chExt cx="13716000" cy="18973800"/>
          </a:xfrm>
        </p:grpSpPr>
        <p:sp>
          <p:nvSpPr>
            <p:cNvPr id="10" name="Rectangle: Rounded Corners 9">
              <a:extLst>
                <a:ext uri="{FF2B5EF4-FFF2-40B4-BE49-F238E27FC236}">
                  <a16:creationId xmlns:a16="http://schemas.microsoft.com/office/drawing/2014/main" id="{9F48915F-BF73-E1DE-CA41-AA3B7BF3F73B}"/>
                </a:ext>
              </a:extLst>
            </p:cNvPr>
            <p:cNvSpPr/>
            <p:nvPr/>
          </p:nvSpPr>
          <p:spPr>
            <a:xfrm>
              <a:off x="1371600" y="13030200"/>
              <a:ext cx="13716000" cy="18973800"/>
            </a:xfrm>
            <a:prstGeom prst="roundRect">
              <a:avLst>
                <a:gd name="adj" fmla="val 9930"/>
              </a:avLst>
            </a:prstGeom>
            <a:solidFill>
              <a:srgbClr val="3399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B873084D-5C50-973C-AB3F-9DC9409658D9}"/>
                </a:ext>
              </a:extLst>
            </p:cNvPr>
            <p:cNvSpPr/>
            <p:nvPr/>
          </p:nvSpPr>
          <p:spPr>
            <a:xfrm>
              <a:off x="1600200" y="13837924"/>
              <a:ext cx="13258800" cy="18059400"/>
            </a:xfrm>
            <a:prstGeom prst="roundRect">
              <a:avLst>
                <a:gd name="adj" fmla="val 873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indent="882866" algn="just">
                <a:lnSpc>
                  <a:spcPct val="115000"/>
                </a:lnSpc>
                <a:spcAft>
                  <a:spcPts val="800"/>
                </a:spcAft>
              </a:pPr>
              <a:endParaRPr lang="en-US" sz="2400" kern="1400" dirty="0">
                <a:solidFill>
                  <a:srgbClr val="000000"/>
                </a:solidFill>
              </a:endParaRPr>
            </a:p>
          </p:txBody>
        </p:sp>
        <p:sp>
          <p:nvSpPr>
            <p:cNvPr id="12" name="TextBox 11">
              <a:extLst>
                <a:ext uri="{FF2B5EF4-FFF2-40B4-BE49-F238E27FC236}">
                  <a16:creationId xmlns:a16="http://schemas.microsoft.com/office/drawing/2014/main" id="{FE9CD651-45D4-702C-03BD-D1A3BDFBA0B8}"/>
                </a:ext>
              </a:extLst>
            </p:cNvPr>
            <p:cNvSpPr txBox="1"/>
            <p:nvPr/>
          </p:nvSpPr>
          <p:spPr>
            <a:xfrm>
              <a:off x="1371600" y="13030200"/>
              <a:ext cx="13716000" cy="646331"/>
            </a:xfrm>
            <a:prstGeom prst="rect">
              <a:avLst/>
            </a:prstGeom>
            <a:noFill/>
          </p:spPr>
          <p:txBody>
            <a:bodyPr wrap="square" rtlCol="0">
              <a:spAutoFit/>
            </a:bodyPr>
            <a:lstStyle/>
            <a:p>
              <a:pPr algn="ctr"/>
              <a:r>
                <a:rPr lang="en-US" sz="3600" dirty="0">
                  <a:latin typeface="+mj-lt"/>
                </a:rPr>
                <a:t>Purpose and Process</a:t>
              </a:r>
            </a:p>
          </p:txBody>
        </p:sp>
        <p:sp>
          <p:nvSpPr>
            <p:cNvPr id="18" name="TextBox 17">
              <a:extLst>
                <a:ext uri="{FF2B5EF4-FFF2-40B4-BE49-F238E27FC236}">
                  <a16:creationId xmlns:a16="http://schemas.microsoft.com/office/drawing/2014/main" id="{B83ED22C-FFF6-E85E-6B2E-D5CF1B03D38A}"/>
                </a:ext>
              </a:extLst>
            </p:cNvPr>
            <p:cNvSpPr txBox="1"/>
            <p:nvPr/>
          </p:nvSpPr>
          <p:spPr>
            <a:xfrm>
              <a:off x="1905000" y="15992278"/>
              <a:ext cx="8572500" cy="13723565"/>
            </a:xfrm>
            <a:prstGeom prst="rect">
              <a:avLst/>
            </a:prstGeom>
            <a:noFill/>
          </p:spPr>
          <p:txBody>
            <a:bodyPr wrap="square" rtlCol="0">
              <a:spAutoFit/>
            </a:bodyPr>
            <a:lstStyle/>
            <a:p>
              <a:pPr indent="882866" algn="just">
                <a:lnSpc>
                  <a:spcPct val="115000"/>
                </a:lnSpc>
                <a:spcAft>
                  <a:spcPts val="800"/>
                </a:spcAft>
              </a:pPr>
              <a:r>
                <a:rPr lang="en-US" sz="2400" kern="1400" dirty="0">
                  <a:solidFill>
                    <a:srgbClr val="000000"/>
                  </a:solidFill>
                </a:rPr>
                <a:t>The hardware was designed before the software, as it needs time to be manufactured.  During project planning, the circuit board design phase was allocated 3 weeks, but it took 4 ½ months.  As a result, this project is significantly behind, and at this point, it is not possible to complete it to the original goals.</a:t>
              </a:r>
            </a:p>
            <a:p>
              <a:pPr algn="ctr">
                <a:lnSpc>
                  <a:spcPct val="115000"/>
                </a:lnSpc>
                <a:spcAft>
                  <a:spcPts val="800"/>
                </a:spcAft>
              </a:pPr>
              <a:r>
                <a:rPr lang="en-US" sz="2400" b="1" kern="1400" dirty="0">
                  <a:solidFill>
                    <a:srgbClr val="000000"/>
                  </a:solidFill>
                </a:rPr>
                <a:t>Original Goals</a:t>
              </a:r>
              <a:endParaRPr lang="en-US" sz="2400" kern="1400" dirty="0">
                <a:solidFill>
                  <a:srgbClr val="000000"/>
                </a:solidFill>
              </a:endParaRPr>
            </a:p>
            <a:p>
              <a:pPr indent="882866" algn="just">
                <a:lnSpc>
                  <a:spcPct val="115000"/>
                </a:lnSpc>
                <a:spcAft>
                  <a:spcPts val="800"/>
                </a:spcAft>
              </a:pPr>
              <a:r>
                <a:rPr lang="en-US" sz="2400" kern="1400" dirty="0">
                  <a:solidFill>
                    <a:srgbClr val="000000"/>
                  </a:solidFill>
                </a:rPr>
                <a:t>The robotic arm was intended to: adapt to changes in its geometry when modular segments are attached or removed; scan through its environment while idle to detect obstacles and safely avoid collisions; automatically direct its movement path based on the learned data; and provide a platform for experimenting with various methods of control and communication.  This project was performed to provide the researcher experience working in artificial neural network design, robotics, and electronic consumer device design, as well as providing a start of research into smart prosthetics and body enhancement.</a:t>
              </a:r>
            </a:p>
            <a:p>
              <a:pPr indent="882866" algn="just">
                <a:lnSpc>
                  <a:spcPct val="115000"/>
                </a:lnSpc>
                <a:spcAft>
                  <a:spcPts val="800"/>
                </a:spcAft>
              </a:pPr>
              <a:r>
                <a:rPr lang="en-US" sz="2400" kern="1400" dirty="0">
                  <a:solidFill>
                    <a:srgbClr val="000000"/>
                  </a:solidFill>
                </a:rPr>
                <a:t>The seven original communication methods were as follows:</a:t>
              </a:r>
            </a:p>
            <a:p>
              <a:pPr marL="441427" indent="-441427" algn="just">
                <a:lnSpc>
                  <a:spcPct val="115000"/>
                </a:lnSpc>
                <a:spcAft>
                  <a:spcPts val="800"/>
                </a:spcAft>
              </a:pPr>
              <a:r>
                <a:rPr lang="en-US" sz="2400" kern="1400" dirty="0">
                  <a:solidFill>
                    <a:srgbClr val="000000"/>
                  </a:solidFill>
                </a:rPr>
                <a:t>1. Traditional networking based on power substation networking, using IP addressing, GOOSE, and DNP3.</a:t>
              </a:r>
            </a:p>
            <a:p>
              <a:pPr marL="441427" indent="-441427" algn="just">
                <a:lnSpc>
                  <a:spcPct val="115000"/>
                </a:lnSpc>
                <a:spcAft>
                  <a:spcPts val="800"/>
                </a:spcAft>
              </a:pPr>
              <a:r>
                <a:rPr lang="en-US" sz="2400" kern="1400" dirty="0">
                  <a:solidFill>
                    <a:srgbClr val="000000"/>
                  </a:solidFill>
                </a:rPr>
                <a:t>2. Onion-tree routing as shown in Figure 1.</a:t>
              </a:r>
            </a:p>
            <a:p>
              <a:pPr marL="441427" indent="-441427" algn="just">
                <a:lnSpc>
                  <a:spcPct val="115000"/>
                </a:lnSpc>
                <a:spcAft>
                  <a:spcPts val="800"/>
                </a:spcAft>
              </a:pPr>
              <a:r>
                <a:rPr lang="en-US" sz="2400" kern="1400" dirty="0">
                  <a:solidFill>
                    <a:srgbClr val="000000"/>
                  </a:solidFill>
                </a:rPr>
                <a:t>3. Input modification as scalar combinatorial arithmetic, where each neuron (see Software Information, right) calculates its output values as a mathematical function of its input values.</a:t>
              </a:r>
            </a:p>
            <a:p>
              <a:pPr marL="441427" indent="-441427" algn="just">
                <a:lnSpc>
                  <a:spcPct val="115000"/>
                </a:lnSpc>
                <a:spcAft>
                  <a:spcPts val="800"/>
                </a:spcAft>
              </a:pPr>
              <a:r>
                <a:rPr lang="en-US" sz="2400" kern="1400" dirty="0">
                  <a:solidFill>
                    <a:srgbClr val="000000"/>
                  </a:solidFill>
                </a:rPr>
                <a:t>4. Input modification as vector combinatorial arithmetic, which combines 2 and 3 by rotating the inputs in addition to scaling them, potentially improving accuracy.</a:t>
              </a:r>
            </a:p>
            <a:p>
              <a:pPr marL="441427" indent="-441427" algn="just">
                <a:lnSpc>
                  <a:spcPct val="115000"/>
                </a:lnSpc>
                <a:spcAft>
                  <a:spcPts val="800"/>
                </a:spcAft>
              </a:pPr>
              <a:r>
                <a:rPr lang="en-US" sz="2400" kern="1400" dirty="0">
                  <a:solidFill>
                    <a:srgbClr val="000000"/>
                  </a:solidFill>
                </a:rPr>
                <a:t>5. Input modification as a neuron subset of a machine learning AI.  This method was considered a “maybe check, depending on time.”</a:t>
              </a:r>
            </a:p>
            <a:p>
              <a:pPr marL="441427" indent="-441427" algn="just">
                <a:lnSpc>
                  <a:spcPct val="115000"/>
                </a:lnSpc>
                <a:spcAft>
                  <a:spcPts val="800"/>
                </a:spcAft>
              </a:pPr>
              <a:r>
                <a:rPr lang="en-US" sz="2400" kern="1400" dirty="0">
                  <a:solidFill>
                    <a:srgbClr val="000000"/>
                  </a:solidFill>
                </a:rPr>
                <a:t>6. Input modification as an individual machine learning neural</a:t>
              </a:r>
            </a:p>
          </p:txBody>
        </p:sp>
        <p:sp>
          <p:nvSpPr>
            <p:cNvPr id="25" name="Rectangle: Rounded Corners 24">
              <a:extLst>
                <a:ext uri="{FF2B5EF4-FFF2-40B4-BE49-F238E27FC236}">
                  <a16:creationId xmlns:a16="http://schemas.microsoft.com/office/drawing/2014/main" id="{61DBA2AA-24A7-6C67-30EF-7E68A7F4B1CA}"/>
                </a:ext>
              </a:extLst>
            </p:cNvPr>
            <p:cNvSpPr/>
            <p:nvPr/>
          </p:nvSpPr>
          <p:spPr>
            <a:xfrm>
              <a:off x="1607916" y="13807440"/>
              <a:ext cx="13258800" cy="2140106"/>
            </a:xfrm>
            <a:prstGeom prst="roundRect">
              <a:avLst>
                <a:gd name="adj" fmla="val 50000"/>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indent="882650" algn="just">
                <a:lnSpc>
                  <a:spcPct val="115000"/>
                </a:lnSpc>
                <a:spcAft>
                  <a:spcPts val="800"/>
                </a:spcAft>
              </a:pPr>
              <a:r>
                <a:rPr lang="en-US" sz="2400" kern="1400" dirty="0">
                  <a:solidFill>
                    <a:srgbClr val="000000"/>
                  </a:solidFill>
                </a:rPr>
                <a:t>The project was initially planned conceptually.  Seven communication methods were considered, with four-five of them planned to be tried (1-5, below).  The initial hardware was planned to be more modular but was partially centralized to minimize cost.  Most components were selected to be cheap while providing sufficient pins for the design goals; some were selected for board size or modular </a:t>
              </a:r>
              <a:r>
                <a:rPr lang="en-US" sz="2400" kern="1400" dirty="0" err="1">
                  <a:solidFill>
                    <a:srgbClr val="000000"/>
                  </a:solidFill>
                </a:rPr>
                <a:t>butfor</a:t>
              </a:r>
              <a:r>
                <a:rPr lang="en-US" sz="2400" kern="1400" dirty="0">
                  <a:solidFill>
                    <a:srgbClr val="000000"/>
                  </a:solidFill>
                </a:rPr>
                <a:t> oversights while minimizing needed design changes.</a:t>
              </a:r>
            </a:p>
          </p:txBody>
        </p:sp>
        <p:grpSp>
          <p:nvGrpSpPr>
            <p:cNvPr id="27" name="Group 26">
              <a:extLst>
                <a:ext uri="{FF2B5EF4-FFF2-40B4-BE49-F238E27FC236}">
                  <a16:creationId xmlns:a16="http://schemas.microsoft.com/office/drawing/2014/main" id="{70CA7414-DE4B-96BC-193B-22C5EF7D9B52}"/>
                </a:ext>
              </a:extLst>
            </p:cNvPr>
            <p:cNvGrpSpPr/>
            <p:nvPr/>
          </p:nvGrpSpPr>
          <p:grpSpPr>
            <a:xfrm>
              <a:off x="10477500" y="15922468"/>
              <a:ext cx="4191000" cy="13718322"/>
              <a:chOff x="10477500" y="15922468"/>
              <a:chExt cx="4191000" cy="13718322"/>
            </a:xfrm>
          </p:grpSpPr>
          <p:pic>
            <p:nvPicPr>
              <p:cNvPr id="17" name="Graphic 1">
                <a:extLst>
                  <a:ext uri="{FF2B5EF4-FFF2-40B4-BE49-F238E27FC236}">
                    <a16:creationId xmlns:a16="http://schemas.microsoft.com/office/drawing/2014/main" id="{B6B79E1C-85B9-EF7B-EE37-40F353EA963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477500" y="15922468"/>
                <a:ext cx="4191000" cy="12887325"/>
              </a:xfrm>
              <a:prstGeom prst="rect">
                <a:avLst/>
              </a:prstGeom>
            </p:spPr>
          </p:pic>
          <p:sp>
            <p:nvSpPr>
              <p:cNvPr id="26" name="TextBox 25">
                <a:extLst>
                  <a:ext uri="{FF2B5EF4-FFF2-40B4-BE49-F238E27FC236}">
                    <a16:creationId xmlns:a16="http://schemas.microsoft.com/office/drawing/2014/main" id="{FA627496-9115-C28E-519D-B34AB603FC07}"/>
                  </a:ext>
                </a:extLst>
              </p:cNvPr>
              <p:cNvSpPr txBox="1"/>
              <p:nvPr/>
            </p:nvSpPr>
            <p:spPr>
              <a:xfrm>
                <a:off x="10477500" y="28809793"/>
                <a:ext cx="4191000" cy="830997"/>
              </a:xfrm>
              <a:prstGeom prst="rect">
                <a:avLst/>
              </a:prstGeom>
              <a:noFill/>
            </p:spPr>
            <p:txBody>
              <a:bodyPr wrap="square" rtlCol="0">
                <a:spAutoFit/>
              </a:bodyPr>
              <a:lstStyle/>
              <a:p>
                <a:r>
                  <a:rPr lang="en-US" sz="2400" dirty="0"/>
                  <a:t>Figure 1. Example of Onion-Routing</a:t>
                </a:r>
              </a:p>
            </p:txBody>
          </p:sp>
        </p:grpSp>
        <p:sp>
          <p:nvSpPr>
            <p:cNvPr id="28" name="Rectangle: Rounded Corners 27">
              <a:extLst>
                <a:ext uri="{FF2B5EF4-FFF2-40B4-BE49-F238E27FC236}">
                  <a16:creationId xmlns:a16="http://schemas.microsoft.com/office/drawing/2014/main" id="{339AFF98-47CD-7CDC-2F31-149E73598D1A}"/>
                </a:ext>
              </a:extLst>
            </p:cNvPr>
            <p:cNvSpPr/>
            <p:nvPr/>
          </p:nvSpPr>
          <p:spPr>
            <a:xfrm>
              <a:off x="1607916" y="29610804"/>
              <a:ext cx="13243368" cy="2266308"/>
            </a:xfrm>
            <a:prstGeom prst="roundRect">
              <a:avLst>
                <a:gd name="adj" fmla="val 50000"/>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441427" indent="-441427" algn="just">
                <a:lnSpc>
                  <a:spcPct val="115000"/>
                </a:lnSpc>
                <a:spcAft>
                  <a:spcPts val="800"/>
                </a:spcAft>
              </a:pPr>
              <a:r>
                <a:rPr lang="en-US" sz="2400" kern="1400" dirty="0">
                  <a:solidFill>
                    <a:srgbClr val="000000"/>
                  </a:solidFill>
                </a:rPr>
                <a:t>network per software neuron.  This method was considered a “will not check,” due to using cheap low-power microcontrollers.</a:t>
              </a:r>
            </a:p>
            <a:p>
              <a:pPr marL="441427" indent="-441427" algn="just">
                <a:lnSpc>
                  <a:spcPct val="115000"/>
                </a:lnSpc>
                <a:spcAft>
                  <a:spcPts val="800"/>
                </a:spcAft>
              </a:pPr>
              <a:r>
                <a:rPr lang="en-US" sz="2400" kern="1400" dirty="0">
                  <a:solidFill>
                    <a:srgbClr val="000000"/>
                  </a:solidFill>
                </a:rPr>
                <a:t>7. Simulation of an actual biological neuron.  This method is strongly desired by the researcher, but is beyond his knowledge and skills at this time.  For this reason, this method is “will not check,” and is listed as a potential goal for a future project based on this project.</a:t>
              </a:r>
            </a:p>
          </p:txBody>
        </p:sp>
      </p:grpSp>
      <p:grpSp>
        <p:nvGrpSpPr>
          <p:cNvPr id="30" name="Group 29">
            <a:extLst>
              <a:ext uri="{FF2B5EF4-FFF2-40B4-BE49-F238E27FC236}">
                <a16:creationId xmlns:a16="http://schemas.microsoft.com/office/drawing/2014/main" id="{D8B375BD-562A-EDA7-E227-A28C158BD652}"/>
              </a:ext>
            </a:extLst>
          </p:cNvPr>
          <p:cNvGrpSpPr/>
          <p:nvPr/>
        </p:nvGrpSpPr>
        <p:grpSpPr>
          <a:xfrm>
            <a:off x="15087600" y="4572000"/>
            <a:ext cx="13716000" cy="10972800"/>
            <a:chOff x="1371600" y="4572000"/>
            <a:chExt cx="13716000" cy="10972800"/>
          </a:xfrm>
        </p:grpSpPr>
        <p:sp>
          <p:nvSpPr>
            <p:cNvPr id="31" name="Rectangle: Rounded Corners 30">
              <a:extLst>
                <a:ext uri="{FF2B5EF4-FFF2-40B4-BE49-F238E27FC236}">
                  <a16:creationId xmlns:a16="http://schemas.microsoft.com/office/drawing/2014/main" id="{0040F20C-ED91-5E68-D615-A10F06CC43D6}"/>
                </a:ext>
              </a:extLst>
            </p:cNvPr>
            <p:cNvSpPr/>
            <p:nvPr/>
          </p:nvSpPr>
          <p:spPr>
            <a:xfrm>
              <a:off x="1371600" y="4572000"/>
              <a:ext cx="13716000" cy="10972800"/>
            </a:xfrm>
            <a:prstGeom prst="roundRect">
              <a:avLst>
                <a:gd name="adj" fmla="val 13831"/>
              </a:avLst>
            </a:prstGeom>
            <a:solidFill>
              <a:srgbClr val="3399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Rounded Corners 31">
              <a:extLst>
                <a:ext uri="{FF2B5EF4-FFF2-40B4-BE49-F238E27FC236}">
                  <a16:creationId xmlns:a16="http://schemas.microsoft.com/office/drawing/2014/main" id="{106A31E3-7810-6830-FE25-12531EB9301B}"/>
                </a:ext>
              </a:extLst>
            </p:cNvPr>
            <p:cNvSpPr/>
            <p:nvPr/>
          </p:nvSpPr>
          <p:spPr>
            <a:xfrm>
              <a:off x="1600200" y="5257800"/>
              <a:ext cx="13258800" cy="10058400"/>
            </a:xfrm>
            <a:prstGeom prst="roundRect">
              <a:avLst>
                <a:gd name="adj" fmla="val 12230"/>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indent="450367" algn="just">
                <a:lnSpc>
                  <a:spcPct val="115000"/>
                </a:lnSpc>
                <a:spcAft>
                  <a:spcPts val="800"/>
                </a:spcAft>
              </a:pPr>
              <a:r>
                <a:rPr lang="en-US" sz="2400" kern="1400" dirty="0">
                  <a:solidFill>
                    <a:srgbClr val="000000"/>
                  </a:solidFill>
                </a:rPr>
                <a:t>From a logical standpoint, the software and firmware are organized into simple, logical neurons, which receive input data, manipulate it, and write outputs to adjacent neurons.  The neurons are arranged in a tree from a central controller.  The software organization plan for this project includes 5 types of neurons:</a:t>
              </a:r>
            </a:p>
            <a:p>
              <a:pPr marL="441427" indent="-441427" algn="just">
                <a:lnSpc>
                  <a:spcPct val="115000"/>
                </a:lnSpc>
                <a:spcAft>
                  <a:spcPts val="800"/>
                </a:spcAft>
              </a:pPr>
              <a:r>
                <a:rPr lang="en-US" sz="2400" kern="1400" dirty="0">
                  <a:solidFill>
                    <a:srgbClr val="000000"/>
                  </a:solidFill>
                </a:rPr>
                <a:t>1. </a:t>
              </a:r>
              <a:r>
                <a:rPr lang="en-US" sz="2400" b="1" kern="1400" dirty="0">
                  <a:solidFill>
                    <a:srgbClr val="000000"/>
                  </a:solidFill>
                </a:rPr>
                <a:t>Central controller</a:t>
              </a:r>
            </a:p>
            <a:p>
              <a:pPr marL="457200" algn="just">
                <a:lnSpc>
                  <a:spcPct val="115000"/>
                </a:lnSpc>
                <a:spcAft>
                  <a:spcPts val="800"/>
                </a:spcAft>
              </a:pPr>
              <a:r>
                <a:rPr lang="en-US" sz="2400" kern="1400" dirty="0">
                  <a:solidFill>
                    <a:srgbClr val="000000"/>
                  </a:solidFill>
                </a:rPr>
                <a:t>This neuron interfaces between the robot and the operator or outside world.  It is responsible for planning the arm’s movement path, learning the arm’s geometry and environment, issuing commands to joints, and receiving and analyzing sensor data.</a:t>
              </a:r>
            </a:p>
            <a:p>
              <a:pPr marL="441427" indent="-441427" algn="just">
                <a:lnSpc>
                  <a:spcPct val="115000"/>
                </a:lnSpc>
                <a:spcAft>
                  <a:spcPts val="800"/>
                </a:spcAft>
              </a:pPr>
              <a:r>
                <a:rPr lang="en-US" sz="2400" kern="1400" dirty="0">
                  <a:solidFill>
                    <a:srgbClr val="000000"/>
                  </a:solidFill>
                </a:rPr>
                <a:t>2. </a:t>
              </a:r>
              <a:r>
                <a:rPr lang="en-US" sz="2400" b="1" kern="1400" dirty="0">
                  <a:solidFill>
                    <a:srgbClr val="000000"/>
                  </a:solidFill>
                </a:rPr>
                <a:t>Communication neuron</a:t>
              </a:r>
            </a:p>
            <a:p>
              <a:pPr marL="457200" algn="just">
                <a:lnSpc>
                  <a:spcPct val="115000"/>
                </a:lnSpc>
                <a:spcAft>
                  <a:spcPts val="800"/>
                </a:spcAft>
              </a:pPr>
              <a:r>
                <a:rPr lang="en-US" sz="2400" kern="1400" dirty="0">
                  <a:solidFill>
                    <a:srgbClr val="000000"/>
                  </a:solidFill>
                </a:rPr>
                <a:t>This neuron type takes input data and passes it to its output, possibly with intermediate calculations.  All neurons are specialized versions of these.</a:t>
              </a:r>
            </a:p>
            <a:p>
              <a:pPr marL="441427" indent="-441427" algn="just">
                <a:lnSpc>
                  <a:spcPct val="115000"/>
                </a:lnSpc>
                <a:spcAft>
                  <a:spcPts val="800"/>
                </a:spcAft>
              </a:pPr>
              <a:r>
                <a:rPr lang="en-US" sz="2400" kern="1400" dirty="0">
                  <a:solidFill>
                    <a:srgbClr val="000000"/>
                  </a:solidFill>
                </a:rPr>
                <a:t>3. </a:t>
              </a:r>
              <a:r>
                <a:rPr lang="en-US" sz="2400" b="1" kern="1400" dirty="0">
                  <a:solidFill>
                    <a:srgbClr val="000000"/>
                  </a:solidFill>
                </a:rPr>
                <a:t>Sensor endpoint neuron</a:t>
              </a:r>
            </a:p>
            <a:p>
              <a:pPr marL="457200" algn="just">
                <a:lnSpc>
                  <a:spcPct val="115000"/>
                </a:lnSpc>
                <a:spcAft>
                  <a:spcPts val="800"/>
                </a:spcAft>
              </a:pPr>
              <a:r>
                <a:rPr lang="en-US" sz="2400" kern="1400" dirty="0">
                  <a:solidFill>
                    <a:srgbClr val="000000"/>
                  </a:solidFill>
                </a:rPr>
                <a:t>These neurons manage sensors outside the neuron network, convert the readings to network-compatible data, and pass it to the communication backbone.</a:t>
              </a:r>
            </a:p>
            <a:p>
              <a:pPr marL="441427" indent="-441427" algn="just">
                <a:lnSpc>
                  <a:spcPct val="115000"/>
                </a:lnSpc>
                <a:spcAft>
                  <a:spcPts val="800"/>
                </a:spcAft>
              </a:pPr>
              <a:r>
                <a:rPr lang="en-US" sz="2400" kern="1400" dirty="0">
                  <a:solidFill>
                    <a:srgbClr val="000000"/>
                  </a:solidFill>
                </a:rPr>
                <a:t>4. </a:t>
              </a:r>
              <a:r>
                <a:rPr lang="en-US" sz="2400" b="1" kern="1400" dirty="0">
                  <a:solidFill>
                    <a:srgbClr val="000000"/>
                  </a:solidFill>
                </a:rPr>
                <a:t>Reflex processor neuron</a:t>
              </a:r>
            </a:p>
            <a:p>
              <a:pPr marL="457200" algn="just">
                <a:lnSpc>
                  <a:spcPct val="115000"/>
                </a:lnSpc>
                <a:spcAft>
                  <a:spcPts val="800"/>
                </a:spcAft>
              </a:pPr>
              <a:r>
                <a:rPr lang="en-US" sz="2400" kern="1400" dirty="0">
                  <a:solidFill>
                    <a:srgbClr val="000000"/>
                  </a:solidFill>
                </a:rPr>
                <a:t>These neurons respond to sensor data faster than the central controller, and can override joint commands to prevent collisions.</a:t>
              </a:r>
            </a:p>
            <a:p>
              <a:pPr marL="441427" indent="-441427" algn="just">
                <a:lnSpc>
                  <a:spcPct val="115000"/>
                </a:lnSpc>
                <a:spcAft>
                  <a:spcPts val="800"/>
                </a:spcAft>
              </a:pPr>
              <a:r>
                <a:rPr lang="en-US" sz="2400" kern="1400" dirty="0">
                  <a:solidFill>
                    <a:srgbClr val="000000"/>
                  </a:solidFill>
                </a:rPr>
                <a:t>5. </a:t>
              </a:r>
              <a:r>
                <a:rPr lang="en-US" sz="2400" b="1" kern="1400" dirty="0">
                  <a:solidFill>
                    <a:srgbClr val="000000"/>
                  </a:solidFill>
                </a:rPr>
                <a:t>Joint Actuation neuron</a:t>
              </a:r>
            </a:p>
            <a:p>
              <a:pPr marL="457200" algn="just">
                <a:lnSpc>
                  <a:spcPct val="115000"/>
                </a:lnSpc>
                <a:spcAft>
                  <a:spcPts val="800"/>
                </a:spcAft>
              </a:pPr>
              <a:r>
                <a:rPr lang="en-US" sz="2400" kern="1400" dirty="0">
                  <a:solidFill>
                    <a:srgbClr val="000000"/>
                  </a:solidFill>
                </a:rPr>
                <a:t>These move joints.</a:t>
              </a:r>
            </a:p>
            <a:p>
              <a:pPr indent="450367" algn="just">
                <a:lnSpc>
                  <a:spcPct val="115000"/>
                </a:lnSpc>
                <a:spcAft>
                  <a:spcPts val="800"/>
                </a:spcAft>
              </a:pPr>
              <a:r>
                <a:rPr lang="en-US" sz="2400" kern="1400" dirty="0">
                  <a:solidFill>
                    <a:srgbClr val="000000"/>
                  </a:solidFill>
                </a:rPr>
                <a:t>As of printing this poster, the firmware for the circuit boards is still a work in progress.  In 	addition to the physical arm, this project includes a simulator, which is also a work in progress.</a:t>
              </a:r>
            </a:p>
          </p:txBody>
        </p:sp>
        <p:sp>
          <p:nvSpPr>
            <p:cNvPr id="33" name="TextBox 32">
              <a:extLst>
                <a:ext uri="{FF2B5EF4-FFF2-40B4-BE49-F238E27FC236}">
                  <a16:creationId xmlns:a16="http://schemas.microsoft.com/office/drawing/2014/main" id="{C846D33F-7600-780D-8DE3-1187D968E606}"/>
                </a:ext>
              </a:extLst>
            </p:cNvPr>
            <p:cNvSpPr txBox="1"/>
            <p:nvPr/>
          </p:nvSpPr>
          <p:spPr>
            <a:xfrm>
              <a:off x="1371600" y="4572000"/>
              <a:ext cx="13716000" cy="646331"/>
            </a:xfrm>
            <a:prstGeom prst="rect">
              <a:avLst/>
            </a:prstGeom>
            <a:noFill/>
          </p:spPr>
          <p:txBody>
            <a:bodyPr wrap="square" rtlCol="0">
              <a:spAutoFit/>
            </a:bodyPr>
            <a:lstStyle/>
            <a:p>
              <a:pPr algn="ctr"/>
              <a:r>
                <a:rPr lang="en-US" sz="3600" dirty="0">
                  <a:latin typeface="+mj-lt"/>
                </a:rPr>
                <a:t>Software Information</a:t>
              </a:r>
            </a:p>
          </p:txBody>
        </p:sp>
      </p:grpSp>
      <p:grpSp>
        <p:nvGrpSpPr>
          <p:cNvPr id="34" name="Group 33">
            <a:extLst>
              <a:ext uri="{FF2B5EF4-FFF2-40B4-BE49-F238E27FC236}">
                <a16:creationId xmlns:a16="http://schemas.microsoft.com/office/drawing/2014/main" id="{C9DC9064-A151-EB37-42AE-9C0D3D565DED}"/>
              </a:ext>
            </a:extLst>
          </p:cNvPr>
          <p:cNvGrpSpPr/>
          <p:nvPr/>
        </p:nvGrpSpPr>
        <p:grpSpPr>
          <a:xfrm>
            <a:off x="15087600" y="16002000"/>
            <a:ext cx="13716000" cy="13030200"/>
            <a:chOff x="1371600" y="4572000"/>
            <a:chExt cx="13716000" cy="13030200"/>
          </a:xfrm>
        </p:grpSpPr>
        <p:sp>
          <p:nvSpPr>
            <p:cNvPr id="35" name="Rectangle: Rounded Corners 34">
              <a:extLst>
                <a:ext uri="{FF2B5EF4-FFF2-40B4-BE49-F238E27FC236}">
                  <a16:creationId xmlns:a16="http://schemas.microsoft.com/office/drawing/2014/main" id="{ABA11DD6-29DF-26EA-63C1-356CDD96F2E8}"/>
                </a:ext>
              </a:extLst>
            </p:cNvPr>
            <p:cNvSpPr/>
            <p:nvPr/>
          </p:nvSpPr>
          <p:spPr>
            <a:xfrm>
              <a:off x="1371600" y="4572000"/>
              <a:ext cx="13716000" cy="13030200"/>
            </a:xfrm>
            <a:prstGeom prst="roundRect">
              <a:avLst>
                <a:gd name="adj" fmla="val 12264"/>
              </a:avLst>
            </a:prstGeom>
            <a:solidFill>
              <a:srgbClr val="3399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Rounded Corners 35">
              <a:extLst>
                <a:ext uri="{FF2B5EF4-FFF2-40B4-BE49-F238E27FC236}">
                  <a16:creationId xmlns:a16="http://schemas.microsoft.com/office/drawing/2014/main" id="{E4B79F97-8B1C-84CB-EA75-E9112DD06067}"/>
                </a:ext>
              </a:extLst>
            </p:cNvPr>
            <p:cNvSpPr/>
            <p:nvPr/>
          </p:nvSpPr>
          <p:spPr>
            <a:xfrm>
              <a:off x="1600200" y="5257800"/>
              <a:ext cx="13258800" cy="12115800"/>
            </a:xfrm>
            <a:prstGeom prst="roundRect">
              <a:avLst>
                <a:gd name="adj" fmla="val 1178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indent="450367">
                <a:lnSpc>
                  <a:spcPct val="115000"/>
                </a:lnSpc>
                <a:spcAft>
                  <a:spcPts val="800"/>
                </a:spcAft>
              </a:pPr>
              <a:r>
                <a:rPr lang="en-US" sz="2400" kern="1400" dirty="0">
                  <a:solidFill>
                    <a:srgbClr val="000000"/>
                  </a:solidFill>
                </a:rPr>
                <a:t>The hardware consists of  3-inch cylindrical segments which plug into each other to build a rigid limb of arbitrary length (length must be a multiple of 3 inches).  Each segment uses 3 microcontrollers, to have enough communication channels to interface with the sensors, of which there are 132.</a:t>
              </a:r>
            </a:p>
            <a:p>
              <a:pPr indent="450367">
                <a:lnSpc>
                  <a:spcPct val="115000"/>
                </a:lnSpc>
                <a:spcAft>
                  <a:spcPts val="800"/>
                </a:spcAft>
              </a:pPr>
              <a:r>
                <a:rPr lang="en-US" sz="2400" kern="1400" dirty="0">
                  <a:solidFill>
                    <a:srgbClr val="000000"/>
                  </a:solidFill>
                </a:rPr>
                <a:t>The Raspberry Pi RP2040 microcontroller, used in their Pico product, was chosen for its low price point and fairly large number of programmable I/O pins for connecting to the sensor controllers.</a:t>
              </a:r>
            </a:p>
            <a:p>
              <a:pPr indent="450367">
                <a:lnSpc>
                  <a:spcPct val="115000"/>
                </a:lnSpc>
                <a:spcAft>
                  <a:spcPts val="800"/>
                </a:spcAft>
              </a:pPr>
              <a:r>
                <a:rPr lang="en-US" sz="2400" kern="1400" dirty="0">
                  <a:solidFill>
                    <a:srgbClr val="000000"/>
                  </a:solidFill>
                </a:rPr>
                <a:t>Two very common sensor types are inductive and capacitive sensors.  Inductive sensors have a longer range, but only detect metal.  Capacitive sensors have a short range, but can detect people or other objects.  Cellphone touch screens usually use [higher quality] capacitive sensors.  Not knowing which would work best for this project, both are used, checkerboarded on the sensor boards (not shown on this poster).</a:t>
              </a:r>
            </a:p>
            <a:p>
              <a:pPr indent="450367">
                <a:lnSpc>
                  <a:spcPct val="115000"/>
                </a:lnSpc>
                <a:spcAft>
                  <a:spcPts val="800"/>
                </a:spcAft>
              </a:pPr>
              <a:r>
                <a:rPr lang="en-US" sz="2400" kern="1400" dirty="0">
                  <a:solidFill>
                    <a:srgbClr val="000000"/>
                  </a:solidFill>
                </a:rPr>
                <a:t>The original circuit boards featured 5 sensors, so the Microchip CAP1206 controller was chosen, which has channels for 6 sensors.  There is a 14 sensor variant which would’ve worked better, but the researcher neglected to look into higher channel options when switching to the larger boards.</a:t>
              </a:r>
            </a:p>
            <a:p>
              <a:pPr indent="450367">
                <a:lnSpc>
                  <a:spcPct val="115000"/>
                </a:lnSpc>
                <a:spcAft>
                  <a:spcPts val="800"/>
                </a:spcAft>
              </a:pPr>
              <a:r>
                <a:rPr lang="en-US" sz="2400" kern="1400" dirty="0">
                  <a:solidFill>
                    <a:srgbClr val="000000"/>
                  </a:solidFill>
                </a:rPr>
                <a:t>Inductive sensor controllers proved to be uncommon and hard to find good options for, so the Texas Instruments LDC3114 was selected, which supports 4 channels with distance data.  These are available in a smaller package, but the smaller package option is below the manufacturing capabilities of the chosen board manufacturer.</a:t>
              </a:r>
            </a:p>
            <a:p>
              <a:pPr indent="450367">
                <a:lnSpc>
                  <a:spcPct val="115000"/>
                </a:lnSpc>
                <a:spcAft>
                  <a:spcPts val="800"/>
                </a:spcAft>
              </a:pPr>
              <a:r>
                <a:rPr lang="en-US" sz="2400" kern="1400" dirty="0">
                  <a:solidFill>
                    <a:srgbClr val="000000"/>
                  </a:solidFill>
                </a:rPr>
                <a:t>Rather than spend the cost and space of three separate USB ports for each RP2040, a USB Hub was used, with a switch to indicate to the RP2040s that they are being programmed.</a:t>
              </a:r>
            </a:p>
            <a:p>
              <a:pPr indent="450367">
                <a:lnSpc>
                  <a:spcPct val="115000"/>
                </a:lnSpc>
                <a:spcAft>
                  <a:spcPts val="800"/>
                </a:spcAft>
              </a:pPr>
              <a:r>
                <a:rPr lang="en-US" sz="2400" kern="1400" dirty="0">
                  <a:solidFill>
                    <a:srgbClr val="000000"/>
                  </a:solidFill>
                </a:rPr>
                <a:t>The modules are designed to accept 5 to 16 Volts at a maximum of 6 amps of input power, for flexibility in assembly.  If a large arm is being used, it’s recommended to use a higher voltage.</a:t>
              </a:r>
            </a:p>
            <a:p>
              <a:pPr indent="450367">
                <a:lnSpc>
                  <a:spcPct val="115000"/>
                </a:lnSpc>
                <a:spcAft>
                  <a:spcPts val="800"/>
                </a:spcAft>
              </a:pPr>
              <a:r>
                <a:rPr lang="en-US" sz="2400" kern="1400" dirty="0">
                  <a:solidFill>
                    <a:srgbClr val="000000"/>
                  </a:solidFill>
                </a:rPr>
                <a:t>Due to time constraints, a custom circuit board for the joints was not made;  they were hand-assembled using soldered breadboards and pre-built circuit modules.</a:t>
              </a:r>
            </a:p>
          </p:txBody>
        </p:sp>
        <p:sp>
          <p:nvSpPr>
            <p:cNvPr id="37" name="TextBox 36">
              <a:extLst>
                <a:ext uri="{FF2B5EF4-FFF2-40B4-BE49-F238E27FC236}">
                  <a16:creationId xmlns:a16="http://schemas.microsoft.com/office/drawing/2014/main" id="{E8D11E7A-4EE7-4FB1-A82B-01FB5F156D78}"/>
                </a:ext>
              </a:extLst>
            </p:cNvPr>
            <p:cNvSpPr txBox="1"/>
            <p:nvPr/>
          </p:nvSpPr>
          <p:spPr>
            <a:xfrm>
              <a:off x="1371600" y="4572000"/>
              <a:ext cx="13716000" cy="646331"/>
            </a:xfrm>
            <a:prstGeom prst="rect">
              <a:avLst/>
            </a:prstGeom>
            <a:noFill/>
          </p:spPr>
          <p:txBody>
            <a:bodyPr wrap="square" rtlCol="0">
              <a:spAutoFit/>
            </a:bodyPr>
            <a:lstStyle/>
            <a:p>
              <a:pPr algn="ctr"/>
              <a:r>
                <a:rPr lang="en-US" sz="3600" dirty="0">
                  <a:latin typeface="+mj-lt"/>
                </a:rPr>
                <a:t>Hardware Information</a:t>
              </a:r>
            </a:p>
          </p:txBody>
        </p:sp>
      </p:grpSp>
      <p:grpSp>
        <p:nvGrpSpPr>
          <p:cNvPr id="38" name="Group 37">
            <a:extLst>
              <a:ext uri="{FF2B5EF4-FFF2-40B4-BE49-F238E27FC236}">
                <a16:creationId xmlns:a16="http://schemas.microsoft.com/office/drawing/2014/main" id="{1723799F-8FF5-C0B5-D3CC-7FF6984EE716}"/>
              </a:ext>
            </a:extLst>
          </p:cNvPr>
          <p:cNvGrpSpPr/>
          <p:nvPr/>
        </p:nvGrpSpPr>
        <p:grpSpPr>
          <a:xfrm>
            <a:off x="29489400" y="4572000"/>
            <a:ext cx="13716000" cy="14401800"/>
            <a:chOff x="1371600" y="4572000"/>
            <a:chExt cx="13716000" cy="14401800"/>
          </a:xfrm>
        </p:grpSpPr>
        <p:sp>
          <p:nvSpPr>
            <p:cNvPr id="39" name="Rectangle: Rounded Corners 38">
              <a:extLst>
                <a:ext uri="{FF2B5EF4-FFF2-40B4-BE49-F238E27FC236}">
                  <a16:creationId xmlns:a16="http://schemas.microsoft.com/office/drawing/2014/main" id="{380A4AA5-0092-CAA7-9478-C22ABA80BACE}"/>
                </a:ext>
              </a:extLst>
            </p:cNvPr>
            <p:cNvSpPr/>
            <p:nvPr/>
          </p:nvSpPr>
          <p:spPr>
            <a:xfrm>
              <a:off x="1371600" y="4572000"/>
              <a:ext cx="13716000" cy="14401800"/>
            </a:xfrm>
            <a:prstGeom prst="roundRect">
              <a:avLst>
                <a:gd name="adj" fmla="val 12264"/>
              </a:avLst>
            </a:prstGeom>
            <a:solidFill>
              <a:srgbClr val="3399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Rounded Corners 39">
              <a:extLst>
                <a:ext uri="{FF2B5EF4-FFF2-40B4-BE49-F238E27FC236}">
                  <a16:creationId xmlns:a16="http://schemas.microsoft.com/office/drawing/2014/main" id="{C166C08E-5E43-FAE2-397E-591974823E8C}"/>
                </a:ext>
              </a:extLst>
            </p:cNvPr>
            <p:cNvSpPr/>
            <p:nvPr/>
          </p:nvSpPr>
          <p:spPr>
            <a:xfrm>
              <a:off x="1600200" y="5257800"/>
              <a:ext cx="13258800" cy="13322808"/>
            </a:xfrm>
            <a:prstGeom prst="roundRect">
              <a:avLst>
                <a:gd name="adj" fmla="val 11789"/>
              </a:avLst>
            </a:prstGeom>
            <a:blipFill>
              <a:blip r:embed="rId4">
                <a:extLst>
                  <a:ext uri="{96DAC541-7B7A-43D3-8B79-37D633B846F1}">
                    <asvg:svgBlip xmlns:asvg="http://schemas.microsoft.com/office/drawing/2016/SVG/main" r:embed="rId5"/>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indent="450367">
                <a:lnSpc>
                  <a:spcPct val="115000"/>
                </a:lnSpc>
                <a:spcAft>
                  <a:spcPts val="800"/>
                </a:spcAft>
              </a:pPr>
              <a:endParaRPr lang="en-US" sz="2400" kern="1400" dirty="0">
                <a:solidFill>
                  <a:srgbClr val="000000"/>
                </a:solidFill>
              </a:endParaRPr>
            </a:p>
          </p:txBody>
        </p:sp>
        <p:sp>
          <p:nvSpPr>
            <p:cNvPr id="41" name="TextBox 40">
              <a:extLst>
                <a:ext uri="{FF2B5EF4-FFF2-40B4-BE49-F238E27FC236}">
                  <a16:creationId xmlns:a16="http://schemas.microsoft.com/office/drawing/2014/main" id="{6E5620E4-05B5-70DD-C1F8-C8266E772152}"/>
                </a:ext>
              </a:extLst>
            </p:cNvPr>
            <p:cNvSpPr txBox="1"/>
            <p:nvPr/>
          </p:nvSpPr>
          <p:spPr>
            <a:xfrm>
              <a:off x="1371600" y="4572000"/>
              <a:ext cx="13716000" cy="646331"/>
            </a:xfrm>
            <a:prstGeom prst="rect">
              <a:avLst/>
            </a:prstGeom>
            <a:noFill/>
          </p:spPr>
          <p:txBody>
            <a:bodyPr wrap="square" rtlCol="0">
              <a:spAutoFit/>
            </a:bodyPr>
            <a:lstStyle/>
            <a:p>
              <a:pPr algn="ctr"/>
              <a:r>
                <a:rPr lang="en-US" sz="3600" dirty="0">
                  <a:latin typeface="+mj-lt"/>
                </a:rPr>
                <a:t>Back of Circuit Board</a:t>
              </a:r>
            </a:p>
          </p:txBody>
        </p:sp>
      </p:grpSp>
      <p:grpSp>
        <p:nvGrpSpPr>
          <p:cNvPr id="46" name="Group 45">
            <a:extLst>
              <a:ext uri="{FF2B5EF4-FFF2-40B4-BE49-F238E27FC236}">
                <a16:creationId xmlns:a16="http://schemas.microsoft.com/office/drawing/2014/main" id="{24FB1F9F-0970-B60F-64C6-12FDA95CC5FD}"/>
              </a:ext>
            </a:extLst>
          </p:cNvPr>
          <p:cNvGrpSpPr/>
          <p:nvPr/>
        </p:nvGrpSpPr>
        <p:grpSpPr>
          <a:xfrm>
            <a:off x="15087600" y="29489400"/>
            <a:ext cx="13716000" cy="2514600"/>
            <a:chOff x="1371600" y="4572000"/>
            <a:chExt cx="13716000" cy="2615184"/>
          </a:xfrm>
        </p:grpSpPr>
        <p:sp>
          <p:nvSpPr>
            <p:cNvPr id="47" name="Rectangle: Rounded Corners 46">
              <a:extLst>
                <a:ext uri="{FF2B5EF4-FFF2-40B4-BE49-F238E27FC236}">
                  <a16:creationId xmlns:a16="http://schemas.microsoft.com/office/drawing/2014/main" id="{7EC3260F-293C-E7EB-B24F-24C357ADDE42}"/>
                </a:ext>
              </a:extLst>
            </p:cNvPr>
            <p:cNvSpPr/>
            <p:nvPr/>
          </p:nvSpPr>
          <p:spPr>
            <a:xfrm>
              <a:off x="1371600" y="4572000"/>
              <a:ext cx="13716000" cy="2615184"/>
            </a:xfrm>
            <a:prstGeom prst="roundRect">
              <a:avLst>
                <a:gd name="adj" fmla="val 50000"/>
              </a:avLst>
            </a:prstGeom>
            <a:solidFill>
              <a:srgbClr val="3399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Rounded Corners 47">
              <a:extLst>
                <a:ext uri="{FF2B5EF4-FFF2-40B4-BE49-F238E27FC236}">
                  <a16:creationId xmlns:a16="http://schemas.microsoft.com/office/drawing/2014/main" id="{05C6F831-3533-2E40-5545-E1D298F1D2F1}"/>
                </a:ext>
              </a:extLst>
            </p:cNvPr>
            <p:cNvSpPr/>
            <p:nvPr/>
          </p:nvSpPr>
          <p:spPr>
            <a:xfrm>
              <a:off x="1600200" y="5052133"/>
              <a:ext cx="13258800" cy="2003088"/>
            </a:xfrm>
            <a:prstGeom prst="roundRect">
              <a:avLst>
                <a:gd name="adj" fmla="val 50000"/>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numCol="3" spcCol="685800" rtlCol="0" anchor="ctr"/>
            <a:lstStyle/>
            <a:p>
              <a:pPr marL="378371" indent="-378371">
                <a:lnSpc>
                  <a:spcPct val="115000"/>
                </a:lnSpc>
                <a:spcAft>
                  <a:spcPts val="800"/>
                </a:spcAft>
              </a:pPr>
              <a:r>
                <a:rPr lang="en-US" kern="1400" dirty="0">
                  <a:solidFill>
                    <a:srgbClr val="000000"/>
                  </a:solidFill>
                </a:rPr>
                <a:t>· Elliot T. Bowers Honors College</a:t>
              </a:r>
              <a:br>
                <a:rPr lang="en-US" kern="1400" dirty="0">
                  <a:solidFill>
                    <a:srgbClr val="000000"/>
                  </a:solidFill>
                </a:rPr>
              </a:br>
              <a:r>
                <a:rPr lang="en-US" kern="1400" dirty="0">
                  <a:solidFill>
                    <a:srgbClr val="000000"/>
                  </a:solidFill>
                </a:rPr>
                <a:t>For providing $600 Research Funding.</a:t>
              </a:r>
            </a:p>
            <a:p>
              <a:pPr marL="378371" indent="-378371">
                <a:lnSpc>
                  <a:spcPct val="115000"/>
                </a:lnSpc>
                <a:spcAft>
                  <a:spcPts val="800"/>
                </a:spcAft>
              </a:pPr>
              <a:r>
                <a:rPr lang="en-US" kern="1400" dirty="0">
                  <a:solidFill>
                    <a:srgbClr val="000000"/>
                  </a:solidFill>
                </a:rPr>
                <a:t>· ASEE Manufacturing Division</a:t>
              </a:r>
              <a:br>
                <a:rPr lang="en-US" kern="1400" dirty="0">
                  <a:solidFill>
                    <a:srgbClr val="000000"/>
                  </a:solidFill>
                </a:rPr>
              </a:br>
              <a:r>
                <a:rPr lang="en-US" kern="1400" dirty="0">
                  <a:solidFill>
                    <a:srgbClr val="000000"/>
                  </a:solidFill>
                </a:rPr>
                <a:t>For providing $1000 Travel Grant.</a:t>
              </a:r>
            </a:p>
            <a:p>
              <a:pPr marL="378371" indent="-378371">
                <a:lnSpc>
                  <a:spcPct val="115000"/>
                </a:lnSpc>
                <a:spcAft>
                  <a:spcPts val="800"/>
                </a:spcAft>
              </a:pPr>
              <a:r>
                <a:rPr lang="en-US" kern="1400" dirty="0">
                  <a:solidFill>
                    <a:srgbClr val="000000"/>
                  </a:solidFill>
                </a:rPr>
                <a:t>· Dr. Iftekhar Basith</a:t>
              </a:r>
              <a:br>
                <a:rPr lang="en-US" kern="1400" dirty="0">
                  <a:solidFill>
                    <a:srgbClr val="000000"/>
                  </a:solidFill>
                </a:rPr>
              </a:br>
              <a:r>
                <a:rPr lang="en-US" kern="1400" dirty="0">
                  <a:solidFill>
                    <a:srgbClr val="000000"/>
                  </a:solidFill>
                </a:rPr>
                <a:t>For acting as faculty advisor on this project.</a:t>
              </a:r>
            </a:p>
            <a:p>
              <a:pPr marL="378371" indent="-378371">
                <a:lnSpc>
                  <a:spcPct val="115000"/>
                </a:lnSpc>
                <a:spcAft>
                  <a:spcPts val="800"/>
                </a:spcAft>
              </a:pPr>
              <a:r>
                <a:rPr lang="en-US" kern="1400" dirty="0">
                  <a:solidFill>
                    <a:srgbClr val="000000"/>
                  </a:solidFill>
                </a:rPr>
                <a:t>· Dean Kimberly Bell</a:t>
              </a:r>
              <a:br>
                <a:rPr lang="en-US" kern="1400" dirty="0">
                  <a:solidFill>
                    <a:srgbClr val="000000"/>
                  </a:solidFill>
                </a:rPr>
              </a:br>
              <a:r>
                <a:rPr lang="en-US" kern="1400" dirty="0">
                  <a:solidFill>
                    <a:srgbClr val="000000"/>
                  </a:solidFill>
                </a:rPr>
                <a:t>For allowing this thesis project.</a:t>
              </a:r>
            </a:p>
            <a:p>
              <a:pPr marL="378371" indent="-378371">
                <a:lnSpc>
                  <a:spcPct val="115000"/>
                </a:lnSpc>
                <a:spcAft>
                  <a:spcPts val="800"/>
                </a:spcAft>
              </a:pPr>
              <a:r>
                <a:rPr lang="en-US" kern="1400" dirty="0">
                  <a:solidFill>
                    <a:srgbClr val="000000"/>
                  </a:solidFill>
                </a:rPr>
                <a:t>· American Society for Engineering Education</a:t>
              </a:r>
              <a:br>
                <a:rPr lang="en-US" kern="1400" dirty="0">
                  <a:solidFill>
                    <a:srgbClr val="000000"/>
                  </a:solidFill>
                </a:rPr>
              </a:br>
              <a:r>
                <a:rPr lang="en-US" kern="1400" dirty="0">
                  <a:solidFill>
                    <a:srgbClr val="000000"/>
                  </a:solidFill>
                </a:rPr>
                <a:t>For accepting paper for presentation at their 2025 conference in Montreal, Canada.</a:t>
              </a:r>
            </a:p>
          </p:txBody>
        </p:sp>
        <p:sp>
          <p:nvSpPr>
            <p:cNvPr id="49" name="TextBox 48">
              <a:extLst>
                <a:ext uri="{FF2B5EF4-FFF2-40B4-BE49-F238E27FC236}">
                  <a16:creationId xmlns:a16="http://schemas.microsoft.com/office/drawing/2014/main" id="{585C70CA-4FBB-C975-D09E-94DFCE5BF457}"/>
                </a:ext>
              </a:extLst>
            </p:cNvPr>
            <p:cNvSpPr txBox="1"/>
            <p:nvPr/>
          </p:nvSpPr>
          <p:spPr>
            <a:xfrm>
              <a:off x="1371600" y="4572000"/>
              <a:ext cx="13716000" cy="480132"/>
            </a:xfrm>
            <a:prstGeom prst="rect">
              <a:avLst/>
            </a:prstGeom>
            <a:noFill/>
          </p:spPr>
          <p:txBody>
            <a:bodyPr wrap="square" rtlCol="0">
              <a:spAutoFit/>
            </a:bodyPr>
            <a:lstStyle/>
            <a:p>
              <a:pPr algn="ctr"/>
              <a:r>
                <a:rPr lang="en-US" sz="2400" dirty="0">
                  <a:latin typeface="+mj-lt"/>
                </a:rPr>
                <a:t>Thanks and Acknowledgements</a:t>
              </a:r>
            </a:p>
          </p:txBody>
        </p:sp>
      </p:grpSp>
      <p:grpSp>
        <p:nvGrpSpPr>
          <p:cNvPr id="50" name="Group 49">
            <a:extLst>
              <a:ext uri="{FF2B5EF4-FFF2-40B4-BE49-F238E27FC236}">
                <a16:creationId xmlns:a16="http://schemas.microsoft.com/office/drawing/2014/main" id="{012B23B2-F721-22B8-D87E-BEF596B258C6}"/>
              </a:ext>
            </a:extLst>
          </p:cNvPr>
          <p:cNvGrpSpPr/>
          <p:nvPr/>
        </p:nvGrpSpPr>
        <p:grpSpPr>
          <a:xfrm>
            <a:off x="29489400" y="19431000"/>
            <a:ext cx="13716000" cy="12573000"/>
            <a:chOff x="1371600" y="4572000"/>
            <a:chExt cx="13716000" cy="13030200"/>
          </a:xfrm>
        </p:grpSpPr>
        <p:sp>
          <p:nvSpPr>
            <p:cNvPr id="51" name="Rectangle: Rounded Corners 50">
              <a:extLst>
                <a:ext uri="{FF2B5EF4-FFF2-40B4-BE49-F238E27FC236}">
                  <a16:creationId xmlns:a16="http://schemas.microsoft.com/office/drawing/2014/main" id="{BEDD7560-EEB9-32BC-071A-0FEDD09E5FA7}"/>
                </a:ext>
              </a:extLst>
            </p:cNvPr>
            <p:cNvSpPr/>
            <p:nvPr/>
          </p:nvSpPr>
          <p:spPr>
            <a:xfrm>
              <a:off x="1371600" y="4572000"/>
              <a:ext cx="13716000" cy="13030200"/>
            </a:xfrm>
            <a:prstGeom prst="roundRect">
              <a:avLst>
                <a:gd name="adj" fmla="val 12264"/>
              </a:avLst>
            </a:prstGeom>
            <a:solidFill>
              <a:srgbClr val="3399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Rounded Corners 51">
              <a:extLst>
                <a:ext uri="{FF2B5EF4-FFF2-40B4-BE49-F238E27FC236}">
                  <a16:creationId xmlns:a16="http://schemas.microsoft.com/office/drawing/2014/main" id="{DA55105C-EF7E-18AB-D75C-FA97941F48A9}"/>
                </a:ext>
              </a:extLst>
            </p:cNvPr>
            <p:cNvSpPr/>
            <p:nvPr/>
          </p:nvSpPr>
          <p:spPr>
            <a:xfrm>
              <a:off x="1600200" y="5257800"/>
              <a:ext cx="13258800" cy="12115800"/>
            </a:xfrm>
            <a:prstGeom prst="roundRect">
              <a:avLst>
                <a:gd name="adj" fmla="val 1178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lnSpc>
                  <a:spcPct val="115000"/>
                </a:lnSpc>
                <a:spcAft>
                  <a:spcPts val="800"/>
                </a:spcAft>
                <a:buFont typeface="+mj-lt"/>
                <a:buAutoNum type="arabicPeriod"/>
              </a:pPr>
              <a:r>
                <a:rPr lang="en-US" sz="1500" kern="1400" dirty="0">
                  <a:solidFill>
                    <a:srgbClr val="000000"/>
                  </a:solidFill>
                </a:rPr>
                <a:t>D. Hou and D. </a:t>
              </a:r>
              <a:r>
                <a:rPr lang="en-US" sz="1500" kern="1400" dirty="0" err="1">
                  <a:solidFill>
                    <a:srgbClr val="000000"/>
                  </a:solidFill>
                </a:rPr>
                <a:t>Dolezilek</a:t>
              </a:r>
              <a:r>
                <a:rPr lang="en-US" sz="1500" kern="1400" dirty="0">
                  <a:solidFill>
                    <a:srgbClr val="000000"/>
                  </a:solidFill>
                </a:rPr>
                <a:t>, “IEC 61850 – what it can and cannot offer to traditional protection schemes,” SEL Journal of Reliable Power, vol. 1, no. 2, Oct. 2010. [Online]. Available: https://cdn.selinc.com/assets/Literature/Publications/Technical%20Papers/6335_IEC61850_DH-DD_20080912_Web.pdf </a:t>
              </a:r>
            </a:p>
            <a:p>
              <a:pPr marL="342900" indent="-342900">
                <a:lnSpc>
                  <a:spcPct val="115000"/>
                </a:lnSpc>
                <a:spcAft>
                  <a:spcPts val="800"/>
                </a:spcAft>
                <a:buFont typeface="+mj-lt"/>
                <a:buAutoNum type="arabicPeriod"/>
              </a:pPr>
              <a:r>
                <a:rPr lang="en-US" sz="1500" kern="1400" dirty="0">
                  <a:solidFill>
                    <a:srgbClr val="000000"/>
                  </a:solidFill>
                </a:rPr>
                <a:t>R. Lent, F. A. C. Azevedo, C. H. Andrade-Moraes, and A. V. O. Pinto, “How many neurons do you have? some dogmas of quantitative neuroscience under revision,” European Journal of Neuroscience, vol. 35, no. 1, pp. 1–9, 2012. [Online]. Available: https://onlinelibrary.wiley.com/doi/abs/10.1111/j.1460-9568.2011.07923.x </a:t>
              </a:r>
            </a:p>
            <a:p>
              <a:pPr marL="342900" indent="-342900">
                <a:lnSpc>
                  <a:spcPct val="115000"/>
                </a:lnSpc>
                <a:spcAft>
                  <a:spcPts val="800"/>
                </a:spcAft>
                <a:buFont typeface="+mj-lt"/>
                <a:buAutoNum type="arabicPeriod"/>
              </a:pPr>
              <a:r>
                <a:rPr lang="en-US" sz="1500" kern="1400" dirty="0">
                  <a:solidFill>
                    <a:srgbClr val="000000"/>
                  </a:solidFill>
                </a:rPr>
                <a:t>M. Islam, G. Chen, and S. Jin, “An overview of neural network,” American Journal of Neural Networks and Applications, vol. 5, no. 1, pp. 7–11, 2019. [Online]. Available: https://doi.org/10.11648/j.ajnna.20190501.12 </a:t>
              </a:r>
            </a:p>
            <a:p>
              <a:pPr marL="342900" indent="-342900">
                <a:lnSpc>
                  <a:spcPct val="115000"/>
                </a:lnSpc>
                <a:spcAft>
                  <a:spcPts val="800"/>
                </a:spcAft>
                <a:buFont typeface="+mj-lt"/>
                <a:buAutoNum type="arabicPeriod"/>
              </a:pPr>
              <a:r>
                <a:rPr lang="en-US" sz="1500" kern="1400" dirty="0">
                  <a:solidFill>
                    <a:srgbClr val="000000"/>
                  </a:solidFill>
                </a:rPr>
                <a:t>(2021, Aug.) Inductive sensing design calculator tool. Texas Instruments. [Online]. Available: https://www.ti.com/tool/download/ LDC-CALCULATOR-TOOLS </a:t>
              </a:r>
            </a:p>
            <a:p>
              <a:pPr marL="342900" indent="-342900">
                <a:lnSpc>
                  <a:spcPct val="115000"/>
                </a:lnSpc>
                <a:spcAft>
                  <a:spcPts val="800"/>
                </a:spcAft>
                <a:buFont typeface="+mj-lt"/>
                <a:buAutoNum type="arabicPeriod"/>
              </a:pPr>
              <a:r>
                <a:rPr lang="en-US" sz="1500" kern="1400" dirty="0">
                  <a:solidFill>
                    <a:srgbClr val="000000"/>
                  </a:solidFill>
                </a:rPr>
                <a:t>RP2040 Datasheet: A microcontroller by Raspberry Pi, eec2b0cclean ed., Raspberry Pi, Oct. 2024. [Online]. Available: https://datasheets.raspberrypi.com/rp2040/rp2040-datasheet.pdf </a:t>
              </a:r>
            </a:p>
            <a:p>
              <a:pPr marL="342900" indent="-342900">
                <a:lnSpc>
                  <a:spcPct val="115000"/>
                </a:lnSpc>
                <a:spcAft>
                  <a:spcPts val="800"/>
                </a:spcAft>
                <a:buFont typeface="+mj-lt"/>
                <a:buAutoNum type="arabicPeriod"/>
              </a:pPr>
              <a:r>
                <a:rPr lang="en-US" sz="1500" kern="1400" dirty="0">
                  <a:solidFill>
                    <a:srgbClr val="000000"/>
                  </a:solidFill>
                </a:rPr>
                <a:t>Raspberry Pi Pico Pinout, Raspberry Pi. [Online]. Available: https://datasheets.raspberrypi.com/pico/Pico-R3-A4-Pinout.pdf </a:t>
              </a:r>
            </a:p>
            <a:p>
              <a:pPr marL="342900" indent="-342900">
                <a:lnSpc>
                  <a:spcPct val="115000"/>
                </a:lnSpc>
                <a:spcAft>
                  <a:spcPts val="800"/>
                </a:spcAft>
                <a:buFont typeface="+mj-lt"/>
                <a:buAutoNum type="arabicPeriod"/>
              </a:pPr>
              <a:r>
                <a:rPr lang="en-US" sz="1500" kern="1400" dirty="0">
                  <a:solidFill>
                    <a:srgbClr val="000000"/>
                  </a:solidFill>
                </a:rPr>
                <a:t>Hardware design with RP2040: Using RP2040 microcontrollers to build boards and products, 2nd ed., Raspberry Pi, Oct. 2024. [Online]. Available: https://datasheets.raspberrypi.com/rp2040/hardware-design-with-rp2040.pdf </a:t>
              </a:r>
            </a:p>
            <a:p>
              <a:pPr marL="342900" indent="-342900">
                <a:lnSpc>
                  <a:spcPct val="115000"/>
                </a:lnSpc>
                <a:spcAft>
                  <a:spcPts val="800"/>
                </a:spcAft>
                <a:buFont typeface="+mj-lt"/>
                <a:buAutoNum type="arabicPeriod"/>
              </a:pPr>
              <a:r>
                <a:rPr lang="en-US" sz="1500" kern="1400" dirty="0" err="1">
                  <a:solidFill>
                    <a:srgbClr val="000000"/>
                  </a:solidFill>
                </a:rPr>
                <a:t>spiflash</a:t>
              </a:r>
              <a:r>
                <a:rPr lang="en-US" sz="1500" kern="1400" dirty="0">
                  <a:solidFill>
                    <a:srgbClr val="000000"/>
                  </a:solidFill>
                </a:rPr>
                <a:t>® 3V 128M-BIT SERIAL FLASH MEMORY WITH DUAL/QUAD SPI &amp; QPI &amp; DTR, C ed., </a:t>
              </a:r>
              <a:r>
                <a:rPr lang="en-US" sz="1500" kern="1400" dirty="0" err="1">
                  <a:solidFill>
                    <a:srgbClr val="000000"/>
                  </a:solidFill>
                </a:rPr>
                <a:t>winbond</a:t>
              </a:r>
              <a:r>
                <a:rPr lang="en-US" sz="1500" kern="1400" dirty="0">
                  <a:solidFill>
                    <a:srgbClr val="000000"/>
                  </a:solidFill>
                </a:rPr>
                <a:t>, Mar.2018. [Online]. Available: https://www.winbond.com/resource-files/w25q128jv_dtr%20revc%2003272018%20plus.pdf </a:t>
              </a:r>
            </a:p>
            <a:p>
              <a:pPr marL="342900" indent="-342900">
                <a:lnSpc>
                  <a:spcPct val="115000"/>
                </a:lnSpc>
                <a:spcAft>
                  <a:spcPts val="800"/>
                </a:spcAft>
                <a:buFont typeface="+mj-lt"/>
                <a:buAutoNum type="arabicPeriod"/>
              </a:pPr>
              <a:r>
                <a:rPr lang="en-US" sz="1500" kern="1400" dirty="0">
                  <a:solidFill>
                    <a:srgbClr val="000000"/>
                  </a:solidFill>
                </a:rPr>
                <a:t>1.0 A Low-Dropout Positive Fixed and Adjustable Voltage Regulators NCP1117, NCP1117I, NCV1117, 31st ed., </a:t>
              </a:r>
              <a:r>
                <a:rPr lang="en-US" sz="1500" kern="1400" dirty="0" err="1">
                  <a:solidFill>
                    <a:srgbClr val="000000"/>
                  </a:solidFill>
                </a:rPr>
                <a:t>onsemi</a:t>
              </a:r>
              <a:r>
                <a:rPr lang="en-US" sz="1500" kern="1400" dirty="0">
                  <a:solidFill>
                    <a:srgbClr val="000000"/>
                  </a:solidFill>
                </a:rPr>
                <a:t>, Aug. 2021. [Online]. Available: http://www.onsemi.com/pub_link/Collateral/NCP1117-D.PDF </a:t>
              </a:r>
            </a:p>
            <a:p>
              <a:pPr marL="342900" indent="-342900">
                <a:lnSpc>
                  <a:spcPct val="115000"/>
                </a:lnSpc>
                <a:spcAft>
                  <a:spcPts val="800"/>
                </a:spcAft>
                <a:buFont typeface="+mj-lt"/>
                <a:buAutoNum type="arabicPeriod"/>
              </a:pPr>
              <a:r>
                <a:rPr lang="en-US" sz="1500" kern="1400" dirty="0">
                  <a:solidFill>
                    <a:srgbClr val="000000"/>
                  </a:solidFill>
                </a:rPr>
                <a:t>CAP1206: 6-Channel Capacitive Touch Sensor, DS00001567B ed., Microchip Technology, Nov. 2015. [Online]. Available: https://www.microchip.com/en-us/product/cap1206 </a:t>
              </a:r>
            </a:p>
            <a:p>
              <a:pPr marL="342900" indent="-342900">
                <a:lnSpc>
                  <a:spcPct val="115000"/>
                </a:lnSpc>
                <a:spcAft>
                  <a:spcPts val="800"/>
                </a:spcAft>
                <a:buFont typeface="+mj-lt"/>
                <a:buAutoNum type="arabicPeriod"/>
              </a:pPr>
              <a:r>
                <a:rPr lang="en-US" sz="1500" kern="1400" dirty="0">
                  <a:solidFill>
                    <a:srgbClr val="000000"/>
                  </a:solidFill>
                </a:rPr>
                <a:t>LDC3114 4-Channel Hybrid Inductive Touch and Inductance to Digital Converter, 1st ed., Texas Instruments, Dec. 2021. [Online]. Available: https://www.ti.com/lit/ds/symlink/ldc3114.pdf </a:t>
              </a:r>
            </a:p>
            <a:p>
              <a:pPr marL="342900" indent="-342900">
                <a:lnSpc>
                  <a:spcPct val="115000"/>
                </a:lnSpc>
                <a:spcAft>
                  <a:spcPts val="800"/>
                </a:spcAft>
                <a:buFont typeface="+mj-lt"/>
                <a:buAutoNum type="arabicPeriod"/>
              </a:pPr>
              <a:r>
                <a:rPr lang="en-US" sz="1500" kern="1400" dirty="0">
                  <a:solidFill>
                    <a:srgbClr val="000000"/>
                  </a:solidFill>
                </a:rPr>
                <a:t>LDC2112, LDC2114 Inductive Touch Solution for Low-Power HMI Button Applications, B ed., Texas Instruments, Jan. 2017. [Online]. Available: https://www.ti.com/lit/ds/symlink/ldc2114.pdf </a:t>
              </a:r>
            </a:p>
            <a:p>
              <a:pPr marL="342900" indent="-342900">
                <a:lnSpc>
                  <a:spcPct val="115000"/>
                </a:lnSpc>
                <a:spcAft>
                  <a:spcPts val="800"/>
                </a:spcAft>
                <a:buFont typeface="+mj-lt"/>
                <a:buAutoNum type="arabicPeriod"/>
              </a:pPr>
              <a:r>
                <a:rPr lang="en-US" sz="1500" kern="1400" dirty="0">
                  <a:solidFill>
                    <a:srgbClr val="000000"/>
                  </a:solidFill>
                </a:rPr>
                <a:t>SN5430, SN54LS30, SN54S30, SN7430, SN74LS30, SN74S30, 8-Input Positive-NAND Gates, Texas Instruments, Mar. 1988. [Online]. Available: https://www.ti.com/lit/ds/symlink/sn74ls30.pdf </a:t>
              </a:r>
            </a:p>
            <a:p>
              <a:pPr marL="342900" indent="-342900">
                <a:lnSpc>
                  <a:spcPct val="115000"/>
                </a:lnSpc>
                <a:spcAft>
                  <a:spcPts val="800"/>
                </a:spcAft>
                <a:buFont typeface="+mj-lt"/>
                <a:buAutoNum type="arabicPeriod"/>
              </a:pPr>
              <a:r>
                <a:rPr lang="en-US" sz="1500" kern="1400" dirty="0">
                  <a:solidFill>
                    <a:srgbClr val="000000"/>
                  </a:solidFill>
                </a:rPr>
                <a:t>SN5432, SN54LS32, SN54S32, SN7432, SN74LS32, SN74S32, Quadruple 2-Input Positive-OR Gates, Texas Instruments, Mar. 1988. [Online]. Available: https://www.ti.com/lit/ds/symlink/sn74ls32.pdf </a:t>
              </a:r>
            </a:p>
            <a:p>
              <a:pPr marL="342900" indent="-342900">
                <a:lnSpc>
                  <a:spcPct val="115000"/>
                </a:lnSpc>
                <a:spcAft>
                  <a:spcPts val="800"/>
                </a:spcAft>
                <a:buFont typeface="+mj-lt"/>
                <a:buAutoNum type="arabicPeriod"/>
              </a:pPr>
              <a:r>
                <a:rPr lang="en-US" sz="1500" kern="1400" dirty="0">
                  <a:solidFill>
                    <a:srgbClr val="000000"/>
                  </a:solidFill>
                </a:rPr>
                <a:t>CY7C65632, CY7C65634: HX2VL - Very Low-Power USB 2.0 Hub Controller, O ed., </a:t>
              </a:r>
              <a:r>
                <a:rPr lang="en-US" sz="1500" kern="1400" dirty="0" err="1">
                  <a:solidFill>
                    <a:srgbClr val="000000"/>
                  </a:solidFill>
                </a:rPr>
                <a:t>infineon</a:t>
              </a:r>
              <a:r>
                <a:rPr lang="en-US" sz="1500" kern="1400" dirty="0">
                  <a:solidFill>
                    <a:srgbClr val="000000"/>
                  </a:solidFill>
                </a:rPr>
                <a:t>, Oct. 2024. [Online]. Available: https://www.infineon.com/dgdl/Infineon-CY7C65632_CY7C65634_HX2VL_VERY_LOW-POWER_USB_2.0_HUB_CONTROLLER-DataSheet-v14_00-EN.pdf?fileId=8ac78c8c7d0d8da4017d0ecd35994769&amp;utm_source=cypress&amp;utm_medium=referral&amp;utm_campaign=202110_globe_en_all_integration-files&amp;redirId=File_1_1_521</a:t>
              </a:r>
            </a:p>
            <a:p>
              <a:pPr marL="342900" indent="-342900">
                <a:lnSpc>
                  <a:spcPct val="115000"/>
                </a:lnSpc>
                <a:spcAft>
                  <a:spcPts val="800"/>
                </a:spcAft>
                <a:buFont typeface="+mj-lt"/>
                <a:buAutoNum type="arabicPeriod"/>
              </a:pPr>
              <a:r>
                <a:rPr lang="en-US" sz="1500" kern="1400" dirty="0">
                  <a:solidFill>
                    <a:srgbClr val="000000"/>
                  </a:solidFill>
                </a:rPr>
                <a:t>Data sheet: FR202xxHBDN, W ed., Metz Connect, Dec. 2024. [Online]. Available: https://media.metz-connect.com/files/171/Data_sheet_FR202XXHBDN.PDF </a:t>
              </a:r>
            </a:p>
            <a:p>
              <a:pPr marL="342900" indent="-342900">
                <a:lnSpc>
                  <a:spcPct val="115000"/>
                </a:lnSpc>
                <a:spcAft>
                  <a:spcPts val="800"/>
                </a:spcAft>
                <a:buFont typeface="+mj-lt"/>
                <a:buAutoNum type="arabicPeriod"/>
              </a:pPr>
              <a:r>
                <a:rPr lang="en-US" sz="1500" kern="1400" dirty="0">
                  <a:solidFill>
                    <a:srgbClr val="000000"/>
                  </a:solidFill>
                </a:rPr>
                <a:t>Data sheet: PR202xxHBDN, W ed., Metz Connect, Dec. 2024. [Online]. Available: https://media.metz-connect.com/files/171/Data_sheet_PR202XXHBDN.PDF </a:t>
              </a:r>
            </a:p>
          </p:txBody>
        </p:sp>
        <p:sp>
          <p:nvSpPr>
            <p:cNvPr id="53" name="TextBox 52">
              <a:extLst>
                <a:ext uri="{FF2B5EF4-FFF2-40B4-BE49-F238E27FC236}">
                  <a16:creationId xmlns:a16="http://schemas.microsoft.com/office/drawing/2014/main" id="{F1C1AEFF-F485-3DB9-00B3-31416B9D889E}"/>
                </a:ext>
              </a:extLst>
            </p:cNvPr>
            <p:cNvSpPr txBox="1"/>
            <p:nvPr/>
          </p:nvSpPr>
          <p:spPr>
            <a:xfrm>
              <a:off x="1371600" y="4572000"/>
              <a:ext cx="13716000" cy="669834"/>
            </a:xfrm>
            <a:prstGeom prst="rect">
              <a:avLst/>
            </a:prstGeom>
            <a:noFill/>
          </p:spPr>
          <p:txBody>
            <a:bodyPr wrap="square" rtlCol="0">
              <a:spAutoFit/>
            </a:bodyPr>
            <a:lstStyle/>
            <a:p>
              <a:pPr algn="ctr"/>
              <a:r>
                <a:rPr lang="en-US" sz="3600" dirty="0">
                  <a:latin typeface="+mj-lt"/>
                </a:rPr>
                <a:t>References</a:t>
              </a:r>
            </a:p>
          </p:txBody>
        </p:sp>
      </p:grpSp>
    </p:spTree>
    <p:extLst>
      <p:ext uri="{BB962C8B-B14F-4D97-AF65-F5344CB8AC3E}">
        <p14:creationId xmlns:p14="http://schemas.microsoft.com/office/powerpoint/2010/main" val="218108124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Custom 1">
      <a:majorFont>
        <a:latin typeface="Elephant Pro"/>
        <a:ea typeface=""/>
        <a:cs typeface=""/>
      </a:majorFont>
      <a:minorFont>
        <a:latin typeface="Times New Roman"/>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301</TotalTime>
  <Words>2177</Words>
  <Application>Microsoft Office PowerPoint</Application>
  <PresentationFormat>Custom</PresentationFormat>
  <Paragraphs>65</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Elephant Pro</vt:lpstr>
      <vt:lpstr>Times New Roman</vt:lpstr>
      <vt:lpstr>Office Theme</vt:lpstr>
      <vt:lpstr>Experimentation in control and communication methods for neuron-based adaptable robotics Michael Johnson-Moore, student (Electronics and Computer Engineering Technology) Faculty Advisor: Dr. Iftekhar Basith, Department of Engineering Technology Presented at 2025 Undergraduate Research Symposium, hosted by Elliot T. Bowers Honors College at Sam Houston State University.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Johnson-moore, Michael</dc:creator>
  <cp:lastModifiedBy>Johnson-moore, Michael</cp:lastModifiedBy>
  <cp:revision>1</cp:revision>
  <dcterms:created xsi:type="dcterms:W3CDTF">2025-03-31T17:38:55Z</dcterms:created>
  <dcterms:modified xsi:type="dcterms:W3CDTF">2025-03-31T23:46:18Z</dcterms:modified>
</cp:coreProperties>
</file>

<file path=docProps/thumbnail.jpeg>
</file>